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71"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EB Garamond"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el5w3Isv1oZT3pd68CGXj6SnW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E91BEE-120D-9167-2BC2-B0CD63E69A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gfsgfdsg</a:t>
            </a:r>
            <a:endParaRPr lang="en-AU"/>
          </a:p>
        </p:txBody>
      </p:sp>
      <p:sp>
        <p:nvSpPr>
          <p:cNvPr id="3" name="Date Placeholder 2">
            <a:extLst>
              <a:ext uri="{FF2B5EF4-FFF2-40B4-BE49-F238E27FC236}">
                <a16:creationId xmlns:a16="http://schemas.microsoft.com/office/drawing/2014/main" id="{2F3309A7-989B-B84B-8C5B-05F0F6F7F3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E02781-D725-4E53-A28D-BF4DDBCE0DD7}" type="datetimeFigureOut">
              <a:rPr lang="en-AU" smtClean="0"/>
              <a:t>26/11/2022</a:t>
            </a:fld>
            <a:endParaRPr lang="en-AU"/>
          </a:p>
        </p:txBody>
      </p:sp>
      <p:sp>
        <p:nvSpPr>
          <p:cNvPr id="4" name="Footer Placeholder 3">
            <a:extLst>
              <a:ext uri="{FF2B5EF4-FFF2-40B4-BE49-F238E27FC236}">
                <a16:creationId xmlns:a16="http://schemas.microsoft.com/office/drawing/2014/main" id="{434AF319-F757-3EE6-DAE6-3773014B1B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8527237E-946A-AD24-477C-0E21107794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84D024-E2B5-49F7-83E6-79D7C28481A6}" type="slidenum">
              <a:rPr lang="en-AU" smtClean="0"/>
              <a:t>‹#›</a:t>
            </a:fld>
            <a:endParaRPr lang="en-AU"/>
          </a:p>
        </p:txBody>
      </p:sp>
    </p:spTree>
    <p:extLst>
      <p:ext uri="{BB962C8B-B14F-4D97-AF65-F5344CB8AC3E}">
        <p14:creationId xmlns:p14="http://schemas.microsoft.com/office/powerpoint/2010/main" val="327058561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18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59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703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26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80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6814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807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20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32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97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182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70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62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59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65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86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38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79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4400"/>
              <a:buFont typeface="EB Garamond"/>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2000"/>
              <a:buNone/>
              <a:defRPr sz="2000">
                <a:latin typeface="Avenir"/>
                <a:ea typeface="Avenir"/>
                <a:cs typeface="Avenir"/>
                <a:sym typeface="Avenir"/>
              </a:defRPr>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1"/>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dk1"/>
                </a:solidFill>
                <a:latin typeface="Avenir"/>
                <a:ea typeface="Avenir"/>
                <a:cs typeface="Avenir"/>
                <a:sym typeface="Avenir"/>
              </a:defRPr>
            </a:lvl1pPr>
            <a:lvl2pPr marL="0" lvl="1" indent="0" algn="r">
              <a:spcBef>
                <a:spcPts val="0"/>
              </a:spcBef>
              <a:buNone/>
              <a:defRPr sz="900" b="0" i="0" u="none" strike="noStrike" cap="none">
                <a:solidFill>
                  <a:schemeClr val="dk1"/>
                </a:solidFill>
                <a:latin typeface="Avenir"/>
                <a:ea typeface="Avenir"/>
                <a:cs typeface="Avenir"/>
                <a:sym typeface="Avenir"/>
              </a:defRPr>
            </a:lvl2pPr>
            <a:lvl3pPr marL="0" lvl="2" indent="0" algn="r">
              <a:spcBef>
                <a:spcPts val="0"/>
              </a:spcBef>
              <a:buNone/>
              <a:defRPr sz="900" b="0" i="0" u="none" strike="noStrike" cap="none">
                <a:solidFill>
                  <a:schemeClr val="dk1"/>
                </a:solidFill>
                <a:latin typeface="Avenir"/>
                <a:ea typeface="Avenir"/>
                <a:cs typeface="Avenir"/>
                <a:sym typeface="Avenir"/>
              </a:defRPr>
            </a:lvl3pPr>
            <a:lvl4pPr marL="0" lvl="3" indent="0" algn="r">
              <a:spcBef>
                <a:spcPts val="0"/>
              </a:spcBef>
              <a:buNone/>
              <a:defRPr sz="900" b="0" i="0" u="none" strike="noStrike" cap="none">
                <a:solidFill>
                  <a:schemeClr val="dk1"/>
                </a:solidFill>
                <a:latin typeface="Avenir"/>
                <a:ea typeface="Avenir"/>
                <a:cs typeface="Avenir"/>
                <a:sym typeface="Avenir"/>
              </a:defRPr>
            </a:lvl4pPr>
            <a:lvl5pPr marL="0" lvl="4" indent="0" algn="r">
              <a:spcBef>
                <a:spcPts val="0"/>
              </a:spcBef>
              <a:buNone/>
              <a:defRPr sz="900" b="0" i="0" u="none" strike="noStrike" cap="none">
                <a:solidFill>
                  <a:schemeClr val="dk1"/>
                </a:solidFill>
                <a:latin typeface="Avenir"/>
                <a:ea typeface="Avenir"/>
                <a:cs typeface="Avenir"/>
                <a:sym typeface="Avenir"/>
              </a:defRPr>
            </a:lvl5pPr>
            <a:lvl6pPr marL="0" lvl="5" indent="0" algn="r">
              <a:spcBef>
                <a:spcPts val="0"/>
              </a:spcBef>
              <a:buNone/>
              <a:defRPr sz="900" b="0" i="0" u="none" strike="noStrike" cap="none">
                <a:solidFill>
                  <a:schemeClr val="dk1"/>
                </a:solidFill>
                <a:latin typeface="Avenir"/>
                <a:ea typeface="Avenir"/>
                <a:cs typeface="Avenir"/>
                <a:sym typeface="Avenir"/>
              </a:defRPr>
            </a:lvl6pPr>
            <a:lvl7pPr marL="0" lvl="6" indent="0" algn="r">
              <a:spcBef>
                <a:spcPts val="0"/>
              </a:spcBef>
              <a:buNone/>
              <a:defRPr sz="900" b="0" i="0" u="none" strike="noStrike" cap="none">
                <a:solidFill>
                  <a:schemeClr val="dk1"/>
                </a:solidFill>
                <a:latin typeface="Avenir"/>
                <a:ea typeface="Avenir"/>
                <a:cs typeface="Avenir"/>
                <a:sym typeface="Avenir"/>
              </a:defRPr>
            </a:lvl7pPr>
            <a:lvl8pPr marL="0" lvl="7" indent="0" algn="r">
              <a:spcBef>
                <a:spcPts val="0"/>
              </a:spcBef>
              <a:buNone/>
              <a:defRPr sz="900" b="0" i="0" u="none" strike="noStrike" cap="none">
                <a:solidFill>
                  <a:schemeClr val="dk1"/>
                </a:solidFill>
                <a:latin typeface="Avenir"/>
                <a:ea typeface="Avenir"/>
                <a:cs typeface="Avenir"/>
                <a:sym typeface="Avenir"/>
              </a:defRPr>
            </a:lvl8pPr>
            <a:lvl9pPr marL="0" lvl="8" indent="0" algn="r">
              <a:spcBef>
                <a:spcPts val="0"/>
              </a:spcBef>
              <a:buNone/>
              <a:defRPr sz="9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458694" y="425450"/>
            <a:ext cx="11274612"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98119" y="-1589974"/>
            <a:ext cx="4195763" cy="11274612"/>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0"/>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1"/>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12"/>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458694" y="365760"/>
            <a:ext cx="10895106"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458694" y="1949450"/>
            <a:ext cx="11274612" cy="419576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3"/>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4400"/>
              <a:buFont typeface="EB Garamond"/>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400"/>
              <a:buNone/>
              <a:defRPr sz="2400">
                <a:solidFill>
                  <a:schemeClr val="dk2"/>
                </a:solidFill>
              </a:defRPr>
            </a:lvl1pPr>
            <a:lvl2pPr marL="914400" lvl="1" indent="-228600" algn="l">
              <a:lnSpc>
                <a:spcPct val="110000"/>
              </a:lnSpc>
              <a:spcBef>
                <a:spcPts val="500"/>
              </a:spcBef>
              <a:spcAft>
                <a:spcPts val="0"/>
              </a:spcAft>
              <a:buSzPts val="2000"/>
              <a:buNone/>
              <a:defRPr sz="2000">
                <a:solidFill>
                  <a:srgbClr val="888888"/>
                </a:solidFill>
              </a:defRPr>
            </a:lvl2pPr>
            <a:lvl3pPr marL="1371600" lvl="2" indent="-228600" algn="l">
              <a:lnSpc>
                <a:spcPct val="110000"/>
              </a:lnSpc>
              <a:spcBef>
                <a:spcPts val="500"/>
              </a:spcBef>
              <a:spcAft>
                <a:spcPts val="0"/>
              </a:spcAft>
              <a:buSzPts val="1800"/>
              <a:buNone/>
              <a:defRPr sz="1800">
                <a:solidFill>
                  <a:srgbClr val="888888"/>
                </a:solidFill>
              </a:defRPr>
            </a:lvl3pPr>
            <a:lvl4pPr marL="1828800" lvl="3" indent="-228600" algn="l">
              <a:lnSpc>
                <a:spcPct val="110000"/>
              </a:lnSpc>
              <a:spcBef>
                <a:spcPts val="500"/>
              </a:spcBef>
              <a:spcAft>
                <a:spcPts val="0"/>
              </a:spcAft>
              <a:buSzPts val="1600"/>
              <a:buNone/>
              <a:defRPr sz="1600">
                <a:solidFill>
                  <a:srgbClr val="888888"/>
                </a:solidFill>
              </a:defRPr>
            </a:lvl4pPr>
            <a:lvl5pPr marL="2286000" lvl="4" indent="-228600" algn="l">
              <a:lnSpc>
                <a:spcPct val="11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14"/>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4"/>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5"/>
          <p:cNvSpPr txBox="1">
            <a:spLocks noGrp="1"/>
          </p:cNvSpPr>
          <p:nvPr>
            <p:ph type="title"/>
          </p:nvPr>
        </p:nvSpPr>
        <p:spPr>
          <a:xfrm>
            <a:off x="458694" y="365760"/>
            <a:ext cx="10895106"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458695" y="1825625"/>
            <a:ext cx="5561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5"/>
          <p:cNvSpPr txBox="1">
            <a:spLocks noGrp="1"/>
          </p:cNvSpPr>
          <p:nvPr>
            <p:ph type="body" idx="2"/>
          </p:nvPr>
        </p:nvSpPr>
        <p:spPr>
          <a:xfrm>
            <a:off x="6172199" y="1825625"/>
            <a:ext cx="556110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5"/>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458694" y="365125"/>
            <a:ext cx="11274612"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6"/>
          <p:cNvSpPr txBox="1">
            <a:spLocks noGrp="1"/>
          </p:cNvSpPr>
          <p:nvPr>
            <p:ph type="body" idx="1"/>
          </p:nvPr>
        </p:nvSpPr>
        <p:spPr>
          <a:xfrm>
            <a:off x="465256" y="1752600"/>
            <a:ext cx="553231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2"/>
          </p:nvPr>
        </p:nvSpPr>
        <p:spPr>
          <a:xfrm>
            <a:off x="465256" y="2666999"/>
            <a:ext cx="5532319" cy="352266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body" idx="3"/>
          </p:nvPr>
        </p:nvSpPr>
        <p:spPr>
          <a:xfrm>
            <a:off x="6172200" y="1752600"/>
            <a:ext cx="556110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6"/>
          <p:cNvSpPr txBox="1">
            <a:spLocks noGrp="1"/>
          </p:cNvSpPr>
          <p:nvPr>
            <p:ph type="body" idx="4"/>
          </p:nvPr>
        </p:nvSpPr>
        <p:spPr>
          <a:xfrm>
            <a:off x="6172200" y="2666999"/>
            <a:ext cx="5561106" cy="3522663"/>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458694" y="365760"/>
            <a:ext cx="11274612"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7"/>
          <p:cNvSpPr txBox="1">
            <a:spLocks noGrp="1"/>
          </p:cNvSpPr>
          <p:nvPr>
            <p:ph type="dt" idx="10"/>
          </p:nvPr>
        </p:nvSpPr>
        <p:spPr>
          <a:xfrm>
            <a:off x="458693" y="6416675"/>
            <a:ext cx="292171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EB Garamon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SzPts val="3200"/>
              <a:buChar char="•"/>
              <a:defRPr sz="3200"/>
            </a:lvl1pPr>
            <a:lvl2pPr marL="914400" lvl="1" indent="-406400" algn="l">
              <a:lnSpc>
                <a:spcPct val="110000"/>
              </a:lnSpc>
              <a:spcBef>
                <a:spcPts val="500"/>
              </a:spcBef>
              <a:spcAft>
                <a:spcPts val="0"/>
              </a:spcAft>
              <a:buSzPts val="2800"/>
              <a:buChar char="•"/>
              <a:defRPr sz="2800"/>
            </a:lvl2pPr>
            <a:lvl3pPr marL="1371600" lvl="2" indent="-381000" algn="l">
              <a:lnSpc>
                <a:spcPct val="110000"/>
              </a:lnSpc>
              <a:spcBef>
                <a:spcPts val="500"/>
              </a:spcBef>
              <a:spcAft>
                <a:spcPts val="0"/>
              </a:spcAft>
              <a:buSzPts val="2400"/>
              <a:buChar char="•"/>
              <a:defRPr sz="2400"/>
            </a:lvl3pPr>
            <a:lvl4pPr marL="1828800" lvl="3" indent="-355600" algn="l">
              <a:lnSpc>
                <a:spcPct val="110000"/>
              </a:lnSpc>
              <a:spcBef>
                <a:spcPts val="500"/>
              </a:spcBef>
              <a:spcAft>
                <a:spcPts val="0"/>
              </a:spcAft>
              <a:buSzPts val="2000"/>
              <a:buChar char="•"/>
              <a:defRPr sz="2000"/>
            </a:lvl4pPr>
            <a:lvl5pPr marL="2286000" lvl="4" indent="-355600" algn="l">
              <a:lnSpc>
                <a:spcPct val="11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8"/>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8"/>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EB Garamon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9"/>
          <p:cNvSpPr>
            <a:spLocks noGrp="1"/>
          </p:cNvSpPr>
          <p:nvPr>
            <p:ph type="pic" idx="2"/>
          </p:nvPr>
        </p:nvSpPr>
        <p:spPr>
          <a:xfrm>
            <a:off x="5183188" y="987425"/>
            <a:ext cx="6172200" cy="4873625"/>
          </a:xfrm>
          <a:prstGeom prst="rect">
            <a:avLst/>
          </a:prstGeom>
          <a:noFill/>
          <a:ln>
            <a:noFill/>
          </a:ln>
        </p:spPr>
      </p:sp>
      <p:sp>
        <p:nvSpPr>
          <p:cNvPr id="66" name="Google Shape;66;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9"/>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p:nvPr/>
        </p:nvSpPr>
        <p:spPr>
          <a:xfrm>
            <a:off x="0" y="0"/>
            <a:ext cx="12192000" cy="6858004"/>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7" name="Google Shape;7;p10"/>
          <p:cNvSpPr txBox="1">
            <a:spLocks noGrp="1"/>
          </p:cNvSpPr>
          <p:nvPr>
            <p:ph type="title"/>
          </p:nvPr>
        </p:nvSpPr>
        <p:spPr>
          <a:xfrm>
            <a:off x="458694" y="425450"/>
            <a:ext cx="11274612"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4400"/>
              <a:buFont typeface="EB Garamond"/>
              <a:buNone/>
              <a:defRPr sz="4400" b="0" i="0" u="none" strike="noStrike" cap="none">
                <a:solidFill>
                  <a:schemeClr val="dk1"/>
                </a:solidFill>
                <a:latin typeface="EB Garamond"/>
                <a:ea typeface="EB Garamond"/>
                <a:cs typeface="EB Garamond"/>
                <a:sym typeface="EB 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0"/>
          <p:cNvSpPr txBox="1">
            <a:spLocks noGrp="1"/>
          </p:cNvSpPr>
          <p:nvPr>
            <p:ph type="body" idx="1"/>
          </p:nvPr>
        </p:nvSpPr>
        <p:spPr>
          <a:xfrm>
            <a:off x="458694" y="1949450"/>
            <a:ext cx="11274612" cy="41957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0000"/>
              </a:lnSpc>
              <a:spcBef>
                <a:spcPts val="1000"/>
              </a:spcBef>
              <a:spcAft>
                <a:spcPts val="0"/>
              </a:spcAft>
              <a:buClr>
                <a:schemeClr val="accent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110000"/>
              </a:lnSpc>
              <a:spcBef>
                <a:spcPts val="500"/>
              </a:spcBef>
              <a:spcAft>
                <a:spcPts val="0"/>
              </a:spcAft>
              <a:buClr>
                <a:schemeClr val="accent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110000"/>
              </a:lnSpc>
              <a:spcBef>
                <a:spcPts val="500"/>
              </a:spcBef>
              <a:spcAft>
                <a:spcPts val="0"/>
              </a:spcAft>
              <a:buClr>
                <a:schemeClr val="accent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110000"/>
              </a:lnSpc>
              <a:spcBef>
                <a:spcPts val="500"/>
              </a:spcBef>
              <a:spcAft>
                <a:spcPts val="0"/>
              </a:spcAft>
              <a:buClr>
                <a:schemeClr val="accent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110000"/>
              </a:lnSpc>
              <a:spcBef>
                <a:spcPts val="500"/>
              </a:spcBef>
              <a:spcAft>
                <a:spcPts val="0"/>
              </a:spcAft>
              <a:buClr>
                <a:schemeClr val="accent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9" name="Google Shape;9;p10"/>
          <p:cNvSpPr txBox="1">
            <a:spLocks noGrp="1"/>
          </p:cNvSpPr>
          <p:nvPr>
            <p:ph type="dt" idx="10"/>
          </p:nvPr>
        </p:nvSpPr>
        <p:spPr>
          <a:xfrm>
            <a:off x="458694" y="6416675"/>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0" name="Google Shape;10;p10"/>
          <p:cNvSpPr txBox="1">
            <a:spLocks noGrp="1"/>
          </p:cNvSpPr>
          <p:nvPr>
            <p:ph type="ftr" idx="11"/>
          </p:nvPr>
        </p:nvSpPr>
        <p:spPr>
          <a:xfrm>
            <a:off x="4038600" y="6416675"/>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1" name="Google Shape;11;p10"/>
          <p:cNvSpPr txBox="1">
            <a:spLocks noGrp="1"/>
          </p:cNvSpPr>
          <p:nvPr>
            <p:ph type="sldNum" idx="12"/>
          </p:nvPr>
        </p:nvSpPr>
        <p:spPr>
          <a:xfrm>
            <a:off x="8990106" y="6416675"/>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Avenir"/>
                <a:ea typeface="Avenir"/>
                <a:cs typeface="Avenir"/>
                <a:sym typeface="Avenir"/>
              </a:defRPr>
            </a:lvl1pPr>
            <a:lvl2pPr marL="0" marR="0" lvl="1" indent="0" algn="r" rtl="0">
              <a:spcBef>
                <a:spcPts val="0"/>
              </a:spcBef>
              <a:buNone/>
              <a:defRPr sz="900" b="0" i="0" u="none" strike="noStrike" cap="none">
                <a:solidFill>
                  <a:schemeClr val="dk1"/>
                </a:solidFill>
                <a:latin typeface="Avenir"/>
                <a:ea typeface="Avenir"/>
                <a:cs typeface="Avenir"/>
                <a:sym typeface="Avenir"/>
              </a:defRPr>
            </a:lvl2pPr>
            <a:lvl3pPr marL="0" marR="0" lvl="2" indent="0" algn="r" rtl="0">
              <a:spcBef>
                <a:spcPts val="0"/>
              </a:spcBef>
              <a:buNone/>
              <a:defRPr sz="900" b="0" i="0" u="none" strike="noStrike" cap="none">
                <a:solidFill>
                  <a:schemeClr val="dk1"/>
                </a:solidFill>
                <a:latin typeface="Avenir"/>
                <a:ea typeface="Avenir"/>
                <a:cs typeface="Avenir"/>
                <a:sym typeface="Avenir"/>
              </a:defRPr>
            </a:lvl3pPr>
            <a:lvl4pPr marL="0" marR="0" lvl="3" indent="0" algn="r" rtl="0">
              <a:spcBef>
                <a:spcPts val="0"/>
              </a:spcBef>
              <a:buNone/>
              <a:defRPr sz="900" b="0" i="0" u="none" strike="noStrike" cap="none">
                <a:solidFill>
                  <a:schemeClr val="dk1"/>
                </a:solidFill>
                <a:latin typeface="Avenir"/>
                <a:ea typeface="Avenir"/>
                <a:cs typeface="Avenir"/>
                <a:sym typeface="Avenir"/>
              </a:defRPr>
            </a:lvl4pPr>
            <a:lvl5pPr marL="0" marR="0" lvl="4" indent="0" algn="r" rtl="0">
              <a:spcBef>
                <a:spcPts val="0"/>
              </a:spcBef>
              <a:buNone/>
              <a:defRPr sz="900" b="0" i="0" u="none" strike="noStrike" cap="none">
                <a:solidFill>
                  <a:schemeClr val="dk1"/>
                </a:solidFill>
                <a:latin typeface="Avenir"/>
                <a:ea typeface="Avenir"/>
                <a:cs typeface="Avenir"/>
                <a:sym typeface="Avenir"/>
              </a:defRPr>
            </a:lvl5pPr>
            <a:lvl6pPr marL="0" marR="0" lvl="5" indent="0" algn="r" rtl="0">
              <a:spcBef>
                <a:spcPts val="0"/>
              </a:spcBef>
              <a:buNone/>
              <a:defRPr sz="900" b="0" i="0" u="none" strike="noStrike" cap="none">
                <a:solidFill>
                  <a:schemeClr val="dk1"/>
                </a:solidFill>
                <a:latin typeface="Avenir"/>
                <a:ea typeface="Avenir"/>
                <a:cs typeface="Avenir"/>
                <a:sym typeface="Avenir"/>
              </a:defRPr>
            </a:lvl6pPr>
            <a:lvl7pPr marL="0" marR="0" lvl="6" indent="0" algn="r" rtl="0">
              <a:spcBef>
                <a:spcPts val="0"/>
              </a:spcBef>
              <a:buNone/>
              <a:defRPr sz="900" b="0" i="0" u="none" strike="noStrike" cap="none">
                <a:solidFill>
                  <a:schemeClr val="dk1"/>
                </a:solidFill>
                <a:latin typeface="Avenir"/>
                <a:ea typeface="Avenir"/>
                <a:cs typeface="Avenir"/>
                <a:sym typeface="Avenir"/>
              </a:defRPr>
            </a:lvl7pPr>
            <a:lvl8pPr marL="0" marR="0" lvl="7" indent="0" algn="r" rtl="0">
              <a:spcBef>
                <a:spcPts val="0"/>
              </a:spcBef>
              <a:buNone/>
              <a:defRPr sz="900" b="0" i="0" u="none" strike="noStrike" cap="none">
                <a:solidFill>
                  <a:schemeClr val="dk1"/>
                </a:solidFill>
                <a:latin typeface="Avenir"/>
                <a:ea typeface="Avenir"/>
                <a:cs typeface="Avenir"/>
                <a:sym typeface="Avenir"/>
              </a:defRPr>
            </a:lvl8pPr>
            <a:lvl9pPr marL="0" marR="0" lvl="8" indent="0" algn="r" rtl="0">
              <a:spcBef>
                <a:spcPts val="0"/>
              </a:spcBef>
              <a:buNone/>
              <a:defRPr sz="9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10" descr="A picture containing sitting&#10;&#10;Description automatically generated"/>
          <p:cNvPicPr preferRelativeResize="0"/>
          <p:nvPr/>
        </p:nvPicPr>
        <p:blipFill rotWithShape="1">
          <a:blip r:embed="rId13">
            <a:alphaModFix amt="10000"/>
          </a:blip>
          <a:srcRect/>
          <a:stretch/>
        </p:blipFill>
        <p:spPr>
          <a:xfrm>
            <a:off x="8534400" y="0"/>
            <a:ext cx="3654612" cy="45753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www.biblegateway.com/passage/?search=Luke%201&amp;version=NIV#fen-NIV-24929b"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713457" y="739600"/>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5" name="Google Shape;105;p2"/>
          <p:cNvSpPr txBox="1">
            <a:spLocks noGrp="1"/>
          </p:cNvSpPr>
          <p:nvPr>
            <p:ph type="ctrTitle"/>
          </p:nvPr>
        </p:nvSpPr>
        <p:spPr>
          <a:xfrm>
            <a:off x="6747929" y="1059547"/>
            <a:ext cx="3441032" cy="14831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EB Garamond"/>
              <a:buNone/>
            </a:pPr>
            <a:r>
              <a:rPr lang="en-US" sz="4800"/>
              <a:t>Anthems of Christmas</a:t>
            </a:r>
            <a:endParaRPr sz="4800"/>
          </a:p>
        </p:txBody>
      </p:sp>
      <p:sp>
        <p:nvSpPr>
          <p:cNvPr id="106" name="Google Shape;106;p2"/>
          <p:cNvSpPr txBox="1">
            <a:spLocks noGrp="1"/>
          </p:cNvSpPr>
          <p:nvPr>
            <p:ph type="subTitle" idx="1"/>
          </p:nvPr>
        </p:nvSpPr>
        <p:spPr>
          <a:xfrm>
            <a:off x="5981793" y="2700670"/>
            <a:ext cx="5007564" cy="2543752"/>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3200"/>
              <a:buNone/>
            </a:pPr>
            <a:r>
              <a:rPr lang="en-US" sz="3200" dirty="0"/>
              <a:t>Expectation - Luke 1:1-56</a:t>
            </a:r>
          </a:p>
          <a:p>
            <a:pPr marL="0" lvl="0" indent="0" algn="ctr" rtl="0">
              <a:lnSpc>
                <a:spcPct val="110000"/>
              </a:lnSpc>
              <a:spcBef>
                <a:spcPts val="0"/>
              </a:spcBef>
              <a:spcAft>
                <a:spcPts val="0"/>
              </a:spcAft>
              <a:buSzPts val="3200"/>
              <a:buNone/>
            </a:pPr>
            <a:endParaRPr lang="en-US" sz="3200" i="1" dirty="0"/>
          </a:p>
          <a:p>
            <a:pPr marL="0" lvl="0" indent="0" algn="ctr" rtl="0">
              <a:lnSpc>
                <a:spcPct val="110000"/>
              </a:lnSpc>
              <a:spcBef>
                <a:spcPts val="0"/>
              </a:spcBef>
              <a:spcAft>
                <a:spcPts val="0"/>
              </a:spcAft>
              <a:buSzPts val="3200"/>
              <a:buNone/>
            </a:pPr>
            <a:r>
              <a:rPr lang="en-US" sz="3200" i="1" dirty="0"/>
              <a:t>For no word from God will ever fail</a:t>
            </a:r>
            <a:endParaRPr i="1" dirty="0"/>
          </a:p>
          <a:p>
            <a:pPr marL="0" lvl="0" indent="0" algn="ctr" rtl="0">
              <a:lnSpc>
                <a:spcPct val="110000"/>
              </a:lnSpc>
              <a:spcBef>
                <a:spcPts val="1000"/>
              </a:spcBef>
              <a:spcAft>
                <a:spcPts val="0"/>
              </a:spcAft>
              <a:buSzPts val="1050"/>
              <a:buNone/>
            </a:pPr>
            <a:endParaRPr sz="1050" dirty="0"/>
          </a:p>
          <a:p>
            <a:pPr marL="0" lvl="0" indent="0" algn="ctr" rtl="0">
              <a:lnSpc>
                <a:spcPct val="110000"/>
              </a:lnSpc>
              <a:spcBef>
                <a:spcPts val="1000"/>
              </a:spcBef>
              <a:spcAft>
                <a:spcPts val="0"/>
              </a:spcAft>
              <a:buSzPts val="3200"/>
              <a:buNone/>
            </a:pPr>
            <a:r>
              <a:rPr lang="en-US" sz="3200" dirty="0"/>
              <a:t>Elisa Dickenson</a:t>
            </a:r>
            <a:endParaRPr dirty="0"/>
          </a:p>
          <a:p>
            <a:pPr marL="0" lvl="0" indent="0" algn="ctr" rtl="0">
              <a:lnSpc>
                <a:spcPct val="110000"/>
              </a:lnSpc>
              <a:spcBef>
                <a:spcPts val="1000"/>
              </a:spcBef>
              <a:spcAft>
                <a:spcPts val="0"/>
              </a:spcAft>
              <a:buSzPts val="1000"/>
              <a:buNone/>
            </a:pPr>
            <a:endParaRPr sz="1000" dirty="0"/>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10317" y="739599"/>
            <a:ext cx="4744891" cy="53909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667881" y="746367"/>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5" name="Google Shape;105;p2"/>
          <p:cNvSpPr txBox="1">
            <a:spLocks noGrp="1"/>
          </p:cNvSpPr>
          <p:nvPr>
            <p:ph type="ctrTitle"/>
          </p:nvPr>
        </p:nvSpPr>
        <p:spPr>
          <a:xfrm>
            <a:off x="5579308" y="541208"/>
            <a:ext cx="5680572" cy="1181266"/>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1"/>
              </a:buClr>
              <a:buSzPts val="4800"/>
              <a:buFont typeface="EB Garamond"/>
              <a:buNone/>
            </a:pPr>
            <a:r>
              <a:rPr lang="en-US" sz="3200" b="1" dirty="0">
                <a:latin typeface="+mj-lt"/>
              </a:rPr>
              <a:t>Zechariah doubts</a:t>
            </a:r>
            <a:br>
              <a:rPr lang="en-US" sz="3200" b="1" dirty="0">
                <a:latin typeface="+mj-lt"/>
              </a:rPr>
            </a:br>
            <a:r>
              <a:rPr lang="en-US" sz="2400" b="1" dirty="0">
                <a:latin typeface="+mj-lt"/>
              </a:rPr>
              <a:t>The consequence</a:t>
            </a:r>
            <a:endParaRPr sz="3200" b="1" dirty="0">
              <a:latin typeface="+mj-lt"/>
            </a:endParaRPr>
          </a:p>
        </p:txBody>
      </p:sp>
      <p:sp>
        <p:nvSpPr>
          <p:cNvPr id="106" name="Google Shape;106;p2"/>
          <p:cNvSpPr txBox="1">
            <a:spLocks noGrp="1"/>
          </p:cNvSpPr>
          <p:nvPr>
            <p:ph type="subTitle" idx="1"/>
          </p:nvPr>
        </p:nvSpPr>
        <p:spPr>
          <a:xfrm>
            <a:off x="5475466" y="1722474"/>
            <a:ext cx="5922635" cy="4263656"/>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SzPts val="3200"/>
              <a:buNone/>
            </a:pPr>
            <a:r>
              <a:rPr lang="en-US" b="1" dirty="0">
                <a:solidFill>
                  <a:srgbClr val="000000"/>
                </a:solidFill>
                <a:effectLst/>
                <a:latin typeface="system-ui"/>
              </a:rPr>
              <a:t> Luke 1:19-20</a:t>
            </a:r>
          </a:p>
          <a:p>
            <a:pPr marL="0" lvl="0" indent="0" algn="just" rtl="0">
              <a:lnSpc>
                <a:spcPct val="110000"/>
              </a:lnSpc>
              <a:spcBef>
                <a:spcPts val="0"/>
              </a:spcBef>
              <a:spcAft>
                <a:spcPts val="0"/>
              </a:spcAft>
              <a:buSzPts val="3200"/>
              <a:buNone/>
            </a:pPr>
            <a:r>
              <a:rPr lang="en-US" sz="2800" b="0" i="1" dirty="0">
                <a:solidFill>
                  <a:srgbClr val="000000"/>
                </a:solidFill>
                <a:effectLst/>
                <a:latin typeface="system-ui"/>
              </a:rPr>
              <a:t>“I am Gabriel. I stand in the presence of God, and I have been sent to speak to you and to tell you this good news. </a:t>
            </a:r>
            <a:r>
              <a:rPr lang="en-US" sz="2800" b="1" i="1" baseline="30000" dirty="0">
                <a:solidFill>
                  <a:srgbClr val="000000"/>
                </a:solidFill>
                <a:effectLst/>
                <a:latin typeface="system-ui"/>
              </a:rPr>
              <a:t>20 </a:t>
            </a:r>
            <a:r>
              <a:rPr lang="en-US" sz="2800" b="0" i="1" dirty="0">
                <a:solidFill>
                  <a:srgbClr val="000000"/>
                </a:solidFill>
                <a:effectLst/>
                <a:latin typeface="system-ui"/>
              </a:rPr>
              <a:t>And now you will </a:t>
            </a:r>
            <a:r>
              <a:rPr lang="en-US" sz="2800" b="1" i="1" dirty="0">
                <a:solidFill>
                  <a:srgbClr val="000000"/>
                </a:solidFill>
                <a:effectLst/>
                <a:latin typeface="system-ui"/>
              </a:rPr>
              <a:t>be silent</a:t>
            </a:r>
            <a:r>
              <a:rPr lang="en-US" sz="2800" b="0" i="1" dirty="0">
                <a:solidFill>
                  <a:srgbClr val="000000"/>
                </a:solidFill>
                <a:effectLst/>
                <a:latin typeface="system-ui"/>
              </a:rPr>
              <a:t> and not able to speak until the day this happens, </a:t>
            </a:r>
            <a:r>
              <a:rPr lang="en-US" sz="2800" i="1" dirty="0">
                <a:solidFill>
                  <a:srgbClr val="000000"/>
                </a:solidFill>
                <a:effectLst/>
                <a:latin typeface="system-ui"/>
              </a:rPr>
              <a:t>because you </a:t>
            </a:r>
            <a:r>
              <a:rPr lang="en-US" sz="2800" b="1" i="1" dirty="0">
                <a:solidFill>
                  <a:srgbClr val="000000"/>
                </a:solidFill>
                <a:effectLst/>
                <a:latin typeface="system-ui"/>
              </a:rPr>
              <a:t>did not believe my words, </a:t>
            </a:r>
            <a:r>
              <a:rPr lang="en-US" sz="2800" i="1" dirty="0">
                <a:solidFill>
                  <a:srgbClr val="000000"/>
                </a:solidFill>
                <a:effectLst/>
                <a:latin typeface="system-ui"/>
              </a:rPr>
              <a:t>which</a:t>
            </a:r>
            <a:r>
              <a:rPr lang="en-US" sz="2800" b="1" i="1" dirty="0">
                <a:solidFill>
                  <a:srgbClr val="000000"/>
                </a:solidFill>
                <a:effectLst/>
                <a:latin typeface="system-ui"/>
              </a:rPr>
              <a:t> will come true </a:t>
            </a:r>
            <a:r>
              <a:rPr lang="en-US" sz="2800" i="1" dirty="0">
                <a:solidFill>
                  <a:srgbClr val="000000"/>
                </a:solidFill>
                <a:effectLst/>
                <a:latin typeface="system-ui"/>
              </a:rPr>
              <a:t>at their </a:t>
            </a:r>
            <a:r>
              <a:rPr lang="en-US" sz="2800" b="1" i="1" dirty="0">
                <a:solidFill>
                  <a:srgbClr val="000000"/>
                </a:solidFill>
                <a:effectLst/>
                <a:latin typeface="system-ui"/>
              </a:rPr>
              <a:t>appointed time</a:t>
            </a:r>
            <a:r>
              <a:rPr lang="en-US" sz="2800" i="1" dirty="0">
                <a:solidFill>
                  <a:srgbClr val="000000"/>
                </a:solidFill>
                <a:effectLst/>
                <a:latin typeface="system-ui"/>
              </a:rPr>
              <a:t>.”</a:t>
            </a:r>
            <a:endParaRPr lang="en-US" sz="3200" i="1" baseline="30000" dirty="0">
              <a:solidFill>
                <a:srgbClr val="000000"/>
              </a:solidFill>
              <a:effectLst/>
              <a:latin typeface="system-ui"/>
            </a:endParaRPr>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60809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180753" y="0"/>
            <a:ext cx="11578856"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Zechariah - The take aways </a:t>
            </a:r>
          </a:p>
          <a:p>
            <a:pPr marL="457200" indent="-457200">
              <a:lnSpc>
                <a:spcPct val="110000"/>
              </a:lnSpc>
              <a:spcBef>
                <a:spcPts val="1000"/>
              </a:spcBef>
              <a:buSzPts val="1000"/>
              <a:buFont typeface="Arial" panose="020B0604020202020204" pitchFamily="34" charset="0"/>
              <a:buChar char="•"/>
            </a:pPr>
            <a:r>
              <a:rPr lang="en-US" sz="2300" dirty="0">
                <a:latin typeface="+mn-lt"/>
              </a:rPr>
              <a:t>Doubt is a normal human response when faced with what seems impossible.  </a:t>
            </a:r>
          </a:p>
          <a:p>
            <a:pPr marL="457200" indent="-457200">
              <a:lnSpc>
                <a:spcPct val="110000"/>
              </a:lnSpc>
              <a:spcBef>
                <a:spcPts val="1000"/>
              </a:spcBef>
              <a:buSzPts val="1000"/>
              <a:buFont typeface="Arial" panose="020B0604020202020204" pitchFamily="34" charset="0"/>
              <a:buChar char="•"/>
            </a:pPr>
            <a:r>
              <a:rPr lang="en-US" sz="2300" dirty="0">
                <a:latin typeface="+mn-lt"/>
              </a:rPr>
              <a:t>BUT – doubt that </a:t>
            </a:r>
            <a:r>
              <a:rPr lang="en-US" sz="2300" dirty="0">
                <a:effectLst/>
                <a:latin typeface="+mn-lt"/>
                <a:ea typeface="Calibri" panose="020F0502020204030204" pitchFamily="34" charset="0"/>
                <a:cs typeface="Times New Roman" panose="02020603050405020304" pitchFamily="18" charset="0"/>
              </a:rPr>
              <a:t>denies God’s word is true or doubt which demands that God proves himself is displeasing to God</a:t>
            </a:r>
          </a:p>
          <a:p>
            <a:pPr marL="457200" indent="-457200">
              <a:lnSpc>
                <a:spcPct val="110000"/>
              </a:lnSpc>
              <a:spcBef>
                <a:spcPts val="1000"/>
              </a:spcBef>
              <a:buSzPts val="1000"/>
              <a:buFont typeface="Arial" panose="020B0604020202020204" pitchFamily="34" charset="0"/>
              <a:buChar char="•"/>
            </a:pPr>
            <a:r>
              <a:rPr lang="en-US" sz="2300" dirty="0">
                <a:effectLst/>
                <a:latin typeface="+mn-lt"/>
                <a:ea typeface="Calibri" panose="020F0502020204030204" pitchFamily="34" charset="0"/>
                <a:cs typeface="Times New Roman" panose="02020603050405020304" pitchFamily="18" charset="0"/>
              </a:rPr>
              <a:t>Cannot think the above type of doubt is </a:t>
            </a:r>
            <a:r>
              <a:rPr lang="en-US" sz="2300" dirty="0">
                <a:latin typeface="+mn-lt"/>
                <a:ea typeface="Calibri" panose="020F0502020204030204" pitchFamily="34" charset="0"/>
                <a:cs typeface="Times New Roman" panose="02020603050405020304" pitchFamily="18" charset="0"/>
              </a:rPr>
              <a:t>without</a:t>
            </a:r>
            <a:r>
              <a:rPr lang="en-US" sz="2300" dirty="0">
                <a:effectLst/>
                <a:latin typeface="+mn-lt"/>
                <a:ea typeface="Calibri" panose="020F0502020204030204" pitchFamily="34" charset="0"/>
                <a:cs typeface="Times New Roman" panose="02020603050405020304" pitchFamily="18" charset="0"/>
              </a:rPr>
              <a:t> consequence. </a:t>
            </a:r>
          </a:p>
          <a:p>
            <a:pPr marL="457200" indent="-457200">
              <a:lnSpc>
                <a:spcPct val="110000"/>
              </a:lnSpc>
              <a:spcBef>
                <a:spcPts val="1000"/>
              </a:spcBef>
              <a:buSzPts val="1000"/>
              <a:buFont typeface="Arial" panose="020B0604020202020204" pitchFamily="34" charset="0"/>
              <a:buChar char="•"/>
            </a:pPr>
            <a:r>
              <a:rPr lang="en-US" sz="2300" dirty="0">
                <a:latin typeface="+mn-lt"/>
                <a:ea typeface="Calibri" panose="020F0502020204030204" pitchFamily="34" charset="0"/>
                <a:cs typeface="Times New Roman" panose="02020603050405020304" pitchFamily="18" charset="0"/>
              </a:rPr>
              <a:t>Doubt can steal our joy and praise for God</a:t>
            </a:r>
          </a:p>
          <a:p>
            <a:pPr marL="457200" indent="-457200">
              <a:lnSpc>
                <a:spcPct val="110000"/>
              </a:lnSpc>
              <a:spcBef>
                <a:spcPts val="1000"/>
              </a:spcBef>
              <a:buSzPts val="1000"/>
              <a:buFont typeface="Arial" panose="020B0604020202020204" pitchFamily="34" charset="0"/>
              <a:buChar char="•"/>
            </a:pPr>
            <a:r>
              <a:rPr lang="en-US" sz="2300" dirty="0">
                <a:effectLst/>
                <a:latin typeface="+mn-lt"/>
                <a:ea typeface="Calibri" panose="020F0502020204030204" pitchFamily="34" charset="0"/>
                <a:cs typeface="Times New Roman" panose="02020603050405020304" pitchFamily="18" charset="0"/>
              </a:rPr>
              <a:t>Length of time as a </a:t>
            </a:r>
            <a:r>
              <a:rPr lang="en-US" sz="2300" dirty="0">
                <a:latin typeface="+mn-lt"/>
                <a:ea typeface="Calibri" panose="020F0502020204030204" pitchFamily="34" charset="0"/>
                <a:cs typeface="Times New Roman" panose="02020603050405020304" pitchFamily="18" charset="0"/>
              </a:rPr>
              <a:t>Christian does not determine level of faith – ongoing relationship with God is important</a:t>
            </a:r>
          </a:p>
          <a:p>
            <a:pPr marL="457200" indent="-457200">
              <a:lnSpc>
                <a:spcPct val="110000"/>
              </a:lnSpc>
              <a:spcBef>
                <a:spcPts val="1000"/>
              </a:spcBef>
              <a:buSzPts val="1000"/>
              <a:buFont typeface="Arial" panose="020B0604020202020204" pitchFamily="34" charset="0"/>
              <a:buChar char="•"/>
            </a:pPr>
            <a:r>
              <a:rPr lang="en-US" sz="2300" dirty="0">
                <a:effectLst/>
                <a:latin typeface="+mn-lt"/>
                <a:ea typeface="Calibri" panose="020F0502020204030204" pitchFamily="34" charset="0"/>
                <a:cs typeface="Times New Roman" panose="02020603050405020304" pitchFamily="18" charset="0"/>
              </a:rPr>
              <a:t>God’s promises and </a:t>
            </a:r>
            <a:r>
              <a:rPr lang="en-US" sz="2300" dirty="0">
                <a:latin typeface="+mn-lt"/>
                <a:ea typeface="Calibri" panose="020F0502020204030204" pitchFamily="34" charset="0"/>
                <a:cs typeface="Times New Roman" panose="02020603050405020304" pitchFamily="18" charset="0"/>
              </a:rPr>
              <a:t>His grace are bigger than our doubt – thank you God!</a:t>
            </a:r>
          </a:p>
          <a:p>
            <a:pPr marL="457200" indent="-457200">
              <a:lnSpc>
                <a:spcPct val="110000"/>
              </a:lnSpc>
              <a:spcBef>
                <a:spcPts val="1000"/>
              </a:spcBef>
              <a:buSzPts val="1000"/>
              <a:buFont typeface="Arial" panose="020B0604020202020204" pitchFamily="34" charset="0"/>
              <a:buChar char="•"/>
            </a:pPr>
            <a:r>
              <a:rPr lang="en-US" sz="2300" dirty="0">
                <a:effectLst/>
                <a:latin typeface="+mn-lt"/>
                <a:ea typeface="Calibri" panose="020F0502020204030204" pitchFamily="34" charset="0"/>
                <a:cs typeface="Times New Roman" panose="02020603050405020304" pitchFamily="18" charset="0"/>
              </a:rPr>
              <a:t>God</a:t>
            </a:r>
            <a:r>
              <a:rPr lang="en-US" sz="2300" dirty="0">
                <a:latin typeface="+mn-lt"/>
                <a:ea typeface="Calibri" panose="020F0502020204030204" pitchFamily="34" charset="0"/>
                <a:cs typeface="Times New Roman" panose="02020603050405020304" pitchFamily="18" charset="0"/>
              </a:rPr>
              <a:t> loves us – even when we doubt! His love for us is not dependent on our goodness. </a:t>
            </a:r>
          </a:p>
          <a:p>
            <a:pPr marL="457200" indent="-457200">
              <a:lnSpc>
                <a:spcPct val="110000"/>
              </a:lnSpc>
              <a:spcBef>
                <a:spcPts val="1000"/>
              </a:spcBef>
              <a:buSzPts val="1000"/>
              <a:buFont typeface="Arial" panose="020B0604020202020204" pitchFamily="34" charset="0"/>
              <a:buChar char="•"/>
            </a:pPr>
            <a:r>
              <a:rPr lang="en-US" sz="2300" dirty="0">
                <a:latin typeface="+mn-lt"/>
                <a:ea typeface="Calibri" panose="020F0502020204030204" pitchFamily="34" charset="0"/>
                <a:cs typeface="Times New Roman" panose="02020603050405020304" pitchFamily="18" charset="0"/>
              </a:rPr>
              <a:t>With God, expect the unexpected.</a:t>
            </a:r>
          </a:p>
          <a:p>
            <a:pPr algn="ctr">
              <a:lnSpc>
                <a:spcPct val="110000"/>
              </a:lnSpc>
              <a:spcBef>
                <a:spcPts val="1000"/>
              </a:spcBef>
              <a:buSzPts val="1000"/>
            </a:pPr>
            <a:r>
              <a:rPr lang="en-US" sz="2400" i="1" dirty="0">
                <a:solidFill>
                  <a:srgbClr val="00B050"/>
                </a:solidFill>
                <a:effectLst/>
                <a:latin typeface="+mn-lt"/>
                <a:ea typeface="Calibri" panose="020F0502020204030204" pitchFamily="34" charset="0"/>
                <a:cs typeface="Times New Roman" panose="02020603050405020304" pitchFamily="18" charset="0"/>
              </a:rPr>
              <a:t>“For no word from God will ever fail”</a:t>
            </a:r>
            <a:endParaRPr lang="en-AU" sz="2400" i="1" dirty="0">
              <a:solidFill>
                <a:srgbClr val="00B050"/>
              </a:solidFill>
              <a:effectLst/>
              <a:latin typeface="+mn-lt"/>
              <a:ea typeface="Calibri" panose="020F0502020204030204" pitchFamily="34" charset="0"/>
              <a:cs typeface="Times New Roman" panose="02020603050405020304" pitchFamily="18" charset="0"/>
            </a:endParaRPr>
          </a:p>
          <a:p>
            <a:pPr marL="457200" indent="-457200">
              <a:lnSpc>
                <a:spcPct val="110000"/>
              </a:lnSpc>
              <a:spcBef>
                <a:spcPts val="1000"/>
              </a:spcBef>
              <a:buSzPts val="1000"/>
              <a:buFont typeface="Arial" panose="020B0604020202020204" pitchFamily="34" charset="0"/>
              <a:buChar char="•"/>
            </a:pPr>
            <a:endParaRPr lang="en-US" sz="2400" dirty="0"/>
          </a:p>
        </p:txBody>
      </p:sp>
    </p:spTree>
    <p:extLst>
      <p:ext uri="{BB962C8B-B14F-4D97-AF65-F5344CB8AC3E}">
        <p14:creationId xmlns:p14="http://schemas.microsoft.com/office/powerpoint/2010/main" val="222595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212651" y="0"/>
            <a:ext cx="11578856"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Mary – facts</a:t>
            </a:r>
          </a:p>
          <a:p>
            <a:pPr algn="ctr">
              <a:lnSpc>
                <a:spcPct val="110000"/>
              </a:lnSpc>
              <a:spcBef>
                <a:spcPts val="1000"/>
              </a:spcBef>
              <a:buSzPts val="1000"/>
            </a:pPr>
            <a:endParaRPr lang="en-US" sz="2800" dirty="0"/>
          </a:p>
          <a:p>
            <a:pPr marL="571500" indent="-571500">
              <a:lnSpc>
                <a:spcPct val="110000"/>
              </a:lnSpc>
              <a:spcBef>
                <a:spcPts val="1000"/>
              </a:spcBef>
              <a:buSzPts val="1000"/>
              <a:buFont typeface="Arial" panose="020B0604020202020204" pitchFamily="34" charset="0"/>
              <a:buChar char="•"/>
            </a:pPr>
            <a:r>
              <a:rPr lang="en-US" sz="2800" dirty="0"/>
              <a:t>Young</a:t>
            </a:r>
          </a:p>
          <a:p>
            <a:pPr marL="571500" indent="-571500">
              <a:lnSpc>
                <a:spcPct val="110000"/>
              </a:lnSpc>
              <a:spcBef>
                <a:spcPts val="1000"/>
              </a:spcBef>
              <a:buSzPts val="1000"/>
              <a:buFont typeface="Arial" panose="020B0604020202020204" pitchFamily="34" charset="0"/>
              <a:buChar char="•"/>
            </a:pPr>
            <a:endParaRPr lang="en-US" sz="2800" dirty="0"/>
          </a:p>
          <a:p>
            <a:pPr marL="571500" indent="-571500">
              <a:lnSpc>
                <a:spcPct val="110000"/>
              </a:lnSpc>
              <a:spcBef>
                <a:spcPts val="1000"/>
              </a:spcBef>
              <a:buSzPts val="1000"/>
              <a:buFont typeface="Arial" panose="020B0604020202020204" pitchFamily="34" charset="0"/>
              <a:buChar char="•"/>
            </a:pPr>
            <a:r>
              <a:rPr lang="en-US" sz="2800" dirty="0"/>
              <a:t>A woman</a:t>
            </a:r>
          </a:p>
          <a:p>
            <a:pPr marL="571500" indent="-571500">
              <a:lnSpc>
                <a:spcPct val="110000"/>
              </a:lnSpc>
              <a:spcBef>
                <a:spcPts val="1000"/>
              </a:spcBef>
              <a:buSzPts val="1000"/>
              <a:buFont typeface="Arial" panose="020B0604020202020204" pitchFamily="34" charset="0"/>
              <a:buChar char="•"/>
            </a:pPr>
            <a:endParaRPr lang="en-US" sz="2800" dirty="0"/>
          </a:p>
          <a:p>
            <a:pPr marL="571500" indent="-571500">
              <a:lnSpc>
                <a:spcPct val="110000"/>
              </a:lnSpc>
              <a:spcBef>
                <a:spcPts val="1000"/>
              </a:spcBef>
              <a:buSzPts val="1000"/>
              <a:buFont typeface="Arial" panose="020B0604020202020204" pitchFamily="34" charset="0"/>
              <a:buChar char="•"/>
            </a:pPr>
            <a:r>
              <a:rPr lang="en-US" sz="2800" dirty="0"/>
              <a:t>A virgin</a:t>
            </a:r>
          </a:p>
          <a:p>
            <a:pPr marL="571500" indent="-571500">
              <a:lnSpc>
                <a:spcPct val="110000"/>
              </a:lnSpc>
              <a:spcBef>
                <a:spcPts val="1000"/>
              </a:spcBef>
              <a:buSzPts val="1000"/>
              <a:buFont typeface="Arial" panose="020B0604020202020204" pitchFamily="34" charset="0"/>
              <a:buChar char="•"/>
            </a:pPr>
            <a:endParaRPr lang="en-US" sz="2800" dirty="0"/>
          </a:p>
          <a:p>
            <a:pPr marL="571500" indent="-571500">
              <a:lnSpc>
                <a:spcPct val="110000"/>
              </a:lnSpc>
              <a:spcBef>
                <a:spcPts val="1000"/>
              </a:spcBef>
              <a:buSzPts val="1000"/>
              <a:buFont typeface="Arial" panose="020B0604020202020204" pitchFamily="34" charset="0"/>
              <a:buChar char="•"/>
            </a:pPr>
            <a:r>
              <a:rPr lang="en-US" sz="2800" dirty="0"/>
              <a:t>Pledged to be married to Joseph (a descendent of David)</a:t>
            </a:r>
          </a:p>
          <a:p>
            <a:pPr lvl="1">
              <a:lnSpc>
                <a:spcPct val="107000"/>
              </a:lnSpc>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1000"/>
              </a:spcBef>
              <a:buSzPts val="1000"/>
            </a:pPr>
            <a:endParaRPr lang="en-US" sz="3200" b="1" dirty="0"/>
          </a:p>
          <a:p>
            <a:pPr algn="ctr">
              <a:lnSpc>
                <a:spcPct val="110000"/>
              </a:lnSpc>
              <a:spcBef>
                <a:spcPts val="1000"/>
              </a:spcBef>
              <a:buSzPts val="1000"/>
            </a:pPr>
            <a:endParaRPr lang="en-US" sz="2000" dirty="0"/>
          </a:p>
          <a:p>
            <a:pPr algn="ctr">
              <a:lnSpc>
                <a:spcPct val="110000"/>
              </a:lnSpc>
              <a:spcBef>
                <a:spcPts val="1000"/>
              </a:spcBef>
              <a:buSzPts val="1000"/>
            </a:pPr>
            <a:endParaRPr lang="en-US" sz="3200" b="1" dirty="0"/>
          </a:p>
        </p:txBody>
      </p:sp>
    </p:spTree>
    <p:extLst>
      <p:ext uri="{BB962C8B-B14F-4D97-AF65-F5344CB8AC3E}">
        <p14:creationId xmlns:p14="http://schemas.microsoft.com/office/powerpoint/2010/main" val="349796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329609" y="0"/>
            <a:ext cx="11461898"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The Angel, Gabriel, speaks to Mary</a:t>
            </a:r>
          </a:p>
          <a:p>
            <a:pPr algn="ctr">
              <a:lnSpc>
                <a:spcPct val="110000"/>
              </a:lnSpc>
              <a:spcBef>
                <a:spcPts val="1000"/>
              </a:spcBef>
              <a:buSzPts val="1000"/>
            </a:pPr>
            <a:r>
              <a:rPr lang="en-US" sz="2400" b="1" dirty="0"/>
              <a:t>Luke 1:28-33</a:t>
            </a:r>
          </a:p>
          <a:p>
            <a:pPr algn="ctr">
              <a:lnSpc>
                <a:spcPct val="110000"/>
              </a:lnSpc>
              <a:spcBef>
                <a:spcPts val="1000"/>
              </a:spcBef>
              <a:buSzPts val="1000"/>
            </a:pPr>
            <a:endParaRPr lang="en-US" sz="2400" b="1" dirty="0"/>
          </a:p>
          <a:p>
            <a:pPr algn="l"/>
            <a:r>
              <a:rPr lang="en-US" sz="2800" b="1" i="1" baseline="30000" dirty="0">
                <a:solidFill>
                  <a:srgbClr val="000000"/>
                </a:solidFill>
                <a:effectLst/>
                <a:latin typeface="+mn-lt"/>
              </a:rPr>
              <a:t>28 </a:t>
            </a:r>
            <a:r>
              <a:rPr lang="en-US" sz="2800" b="0" i="1" dirty="0">
                <a:solidFill>
                  <a:srgbClr val="000000"/>
                </a:solidFill>
                <a:effectLst/>
                <a:latin typeface="+mn-lt"/>
              </a:rPr>
              <a:t>The angel went to her and said, “Greetings, you who are highly favored! The Lord is with you.” </a:t>
            </a:r>
            <a:r>
              <a:rPr lang="en-US" sz="2800" b="1" i="1" baseline="30000" dirty="0">
                <a:solidFill>
                  <a:srgbClr val="000000"/>
                </a:solidFill>
                <a:effectLst/>
                <a:latin typeface="+mn-lt"/>
              </a:rPr>
              <a:t>29 </a:t>
            </a:r>
            <a:r>
              <a:rPr lang="en-US" sz="2800" b="0" i="1" dirty="0">
                <a:solidFill>
                  <a:srgbClr val="000000"/>
                </a:solidFill>
                <a:effectLst/>
                <a:latin typeface="+mn-lt"/>
              </a:rPr>
              <a:t>Mary was greatly troubled at his words and wondered what kind of greeting this might be. </a:t>
            </a:r>
            <a:r>
              <a:rPr lang="en-US" sz="2800" b="1" i="1" baseline="30000" dirty="0">
                <a:solidFill>
                  <a:srgbClr val="000000"/>
                </a:solidFill>
                <a:effectLst/>
                <a:latin typeface="+mn-lt"/>
              </a:rPr>
              <a:t>30 </a:t>
            </a:r>
            <a:r>
              <a:rPr lang="en-US" sz="2800" b="0" i="1" dirty="0">
                <a:solidFill>
                  <a:srgbClr val="000000"/>
                </a:solidFill>
                <a:effectLst/>
                <a:latin typeface="+mn-lt"/>
              </a:rPr>
              <a:t>But the angel said to her, “Do not be afraid, Mary; you have found favor with God. </a:t>
            </a:r>
            <a:r>
              <a:rPr lang="en-US" sz="2800" b="1" i="1" baseline="30000" dirty="0">
                <a:solidFill>
                  <a:srgbClr val="000000"/>
                </a:solidFill>
                <a:effectLst/>
                <a:latin typeface="+mn-lt"/>
              </a:rPr>
              <a:t>31 </a:t>
            </a:r>
            <a:r>
              <a:rPr lang="en-US" sz="2800" b="0" i="1" dirty="0">
                <a:solidFill>
                  <a:srgbClr val="000000"/>
                </a:solidFill>
                <a:effectLst/>
                <a:latin typeface="+mn-lt"/>
              </a:rPr>
              <a:t>You will conceive and give birth to a son, and you are to call him Jesus. </a:t>
            </a:r>
            <a:r>
              <a:rPr lang="en-US" sz="2800" b="1" i="1" baseline="30000" dirty="0">
                <a:solidFill>
                  <a:srgbClr val="000000"/>
                </a:solidFill>
                <a:effectLst/>
                <a:latin typeface="+mn-lt"/>
              </a:rPr>
              <a:t>32 </a:t>
            </a:r>
            <a:r>
              <a:rPr lang="en-US" sz="2800" b="0" i="1" dirty="0">
                <a:solidFill>
                  <a:srgbClr val="000000"/>
                </a:solidFill>
                <a:effectLst/>
                <a:latin typeface="+mn-lt"/>
              </a:rPr>
              <a:t>He will be great and will be called the Son of the Most High. The Lord God will give him the throne of his father David, </a:t>
            </a:r>
            <a:r>
              <a:rPr lang="en-US" sz="2800" b="1" i="1" baseline="30000" dirty="0">
                <a:solidFill>
                  <a:srgbClr val="000000"/>
                </a:solidFill>
                <a:effectLst/>
                <a:latin typeface="+mn-lt"/>
              </a:rPr>
              <a:t>33 </a:t>
            </a:r>
            <a:r>
              <a:rPr lang="en-US" sz="2800" b="0" i="1" dirty="0">
                <a:solidFill>
                  <a:srgbClr val="000000"/>
                </a:solidFill>
                <a:effectLst/>
                <a:latin typeface="+mn-lt"/>
              </a:rPr>
              <a:t>and he will reign over Jacob’s descendants forever; his kingdom will never end.”</a:t>
            </a:r>
          </a:p>
        </p:txBody>
      </p:sp>
    </p:spTree>
    <p:extLst>
      <p:ext uri="{BB962C8B-B14F-4D97-AF65-F5344CB8AC3E}">
        <p14:creationId xmlns:p14="http://schemas.microsoft.com/office/powerpoint/2010/main" val="197207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713457" y="739600"/>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5" name="Google Shape;105;p2"/>
          <p:cNvSpPr txBox="1">
            <a:spLocks noGrp="1"/>
          </p:cNvSpPr>
          <p:nvPr>
            <p:ph type="ctrTitle"/>
          </p:nvPr>
        </p:nvSpPr>
        <p:spPr>
          <a:xfrm>
            <a:off x="6094476" y="871870"/>
            <a:ext cx="4207168" cy="73364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EB Garamond"/>
              <a:buNone/>
            </a:pPr>
            <a:r>
              <a:rPr lang="en-US" sz="3200" b="1" dirty="0">
                <a:latin typeface="+mj-lt"/>
              </a:rPr>
              <a:t>Mary believes</a:t>
            </a:r>
            <a:br>
              <a:rPr lang="en-US" sz="3200" b="1" dirty="0">
                <a:latin typeface="+mj-lt"/>
              </a:rPr>
            </a:br>
            <a:r>
              <a:rPr lang="en-US" sz="2400" b="1" dirty="0">
                <a:latin typeface="+mj-lt"/>
              </a:rPr>
              <a:t>Asks about the process</a:t>
            </a:r>
            <a:endParaRPr sz="3200" b="1" dirty="0">
              <a:latin typeface="+mj-lt"/>
            </a:endParaRPr>
          </a:p>
        </p:txBody>
      </p:sp>
      <p:sp>
        <p:nvSpPr>
          <p:cNvPr id="106" name="Google Shape;106;p2"/>
          <p:cNvSpPr txBox="1">
            <a:spLocks noGrp="1"/>
          </p:cNvSpPr>
          <p:nvPr>
            <p:ph type="subTitle" idx="1"/>
          </p:nvPr>
        </p:nvSpPr>
        <p:spPr>
          <a:xfrm>
            <a:off x="5559048" y="1321094"/>
            <a:ext cx="5839053" cy="4665036"/>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SzPts val="3200"/>
              <a:buNone/>
            </a:pPr>
            <a:endParaRPr lang="en-US" sz="4000" b="1" baseline="30000" dirty="0">
              <a:solidFill>
                <a:srgbClr val="000000"/>
              </a:solidFill>
              <a:latin typeface="system-ui"/>
            </a:endParaRPr>
          </a:p>
          <a:p>
            <a:pPr marL="0" lvl="0" indent="0" rtl="0">
              <a:lnSpc>
                <a:spcPct val="110000"/>
              </a:lnSpc>
              <a:spcBef>
                <a:spcPts val="0"/>
              </a:spcBef>
              <a:spcAft>
                <a:spcPts val="0"/>
              </a:spcAft>
              <a:buSzPts val="3200"/>
              <a:buNone/>
            </a:pPr>
            <a:r>
              <a:rPr lang="en-US" sz="4000" b="1" baseline="30000" dirty="0">
                <a:solidFill>
                  <a:srgbClr val="000000"/>
                </a:solidFill>
                <a:latin typeface="system-ui"/>
              </a:rPr>
              <a:t>Luke 1:34</a:t>
            </a:r>
            <a:endParaRPr lang="en-US" sz="3200" b="1" baseline="30000" dirty="0">
              <a:solidFill>
                <a:srgbClr val="000000"/>
              </a:solidFill>
              <a:latin typeface="system-ui"/>
            </a:endParaRPr>
          </a:p>
          <a:p>
            <a:pPr marL="0" lvl="0" indent="0" algn="just" rtl="0">
              <a:lnSpc>
                <a:spcPct val="110000"/>
              </a:lnSpc>
              <a:spcBef>
                <a:spcPts val="0"/>
              </a:spcBef>
              <a:spcAft>
                <a:spcPts val="0"/>
              </a:spcAft>
              <a:buSzPts val="3200"/>
              <a:buNone/>
            </a:pPr>
            <a:r>
              <a:rPr lang="en-US" sz="2800" b="1" i="1" baseline="30000" dirty="0">
                <a:solidFill>
                  <a:srgbClr val="000000"/>
                </a:solidFill>
                <a:effectLst/>
                <a:latin typeface="system-ui"/>
              </a:rPr>
              <a:t>34 </a:t>
            </a:r>
            <a:r>
              <a:rPr lang="en-US" sz="2800" b="0" i="1" dirty="0">
                <a:solidFill>
                  <a:srgbClr val="000000"/>
                </a:solidFill>
                <a:effectLst/>
                <a:latin typeface="system-ui"/>
              </a:rPr>
              <a:t>“How will this be,” Mary asked the angel, “since I am a virgin?” – NIV</a:t>
            </a:r>
          </a:p>
          <a:p>
            <a:pPr marL="0" lvl="0" indent="0" algn="just" rtl="0">
              <a:lnSpc>
                <a:spcPct val="110000"/>
              </a:lnSpc>
              <a:spcBef>
                <a:spcPts val="0"/>
              </a:spcBef>
              <a:spcAft>
                <a:spcPts val="0"/>
              </a:spcAft>
              <a:buSzPts val="3200"/>
              <a:buNone/>
            </a:pPr>
            <a:endParaRPr lang="en-US" sz="2800" i="1" dirty="0">
              <a:solidFill>
                <a:srgbClr val="000000"/>
              </a:solidFill>
              <a:latin typeface="system-ui"/>
            </a:endParaRPr>
          </a:p>
          <a:p>
            <a:pPr marL="0" lvl="0" indent="0" algn="just" rtl="0">
              <a:lnSpc>
                <a:spcPct val="110000"/>
              </a:lnSpc>
              <a:spcBef>
                <a:spcPts val="0"/>
              </a:spcBef>
              <a:spcAft>
                <a:spcPts val="0"/>
              </a:spcAft>
              <a:buSzPts val="3200"/>
              <a:buNone/>
            </a:pPr>
            <a:r>
              <a:rPr lang="en-US" sz="2800" b="1" i="1" baseline="30000" dirty="0">
                <a:solidFill>
                  <a:srgbClr val="000000"/>
                </a:solidFill>
                <a:effectLst/>
                <a:latin typeface="system-ui"/>
              </a:rPr>
              <a:t>34 </a:t>
            </a:r>
            <a:r>
              <a:rPr lang="en-US" sz="2800" b="0" i="1" dirty="0">
                <a:solidFill>
                  <a:srgbClr val="000000"/>
                </a:solidFill>
                <a:effectLst/>
                <a:latin typeface="system-ui"/>
              </a:rPr>
              <a:t>Mary asked the angel, “But how can this happen? I am a virgin.” – NLT</a:t>
            </a:r>
          </a:p>
          <a:p>
            <a:pPr marL="0" lvl="0" indent="0" algn="just" rtl="0">
              <a:lnSpc>
                <a:spcPct val="110000"/>
              </a:lnSpc>
              <a:spcBef>
                <a:spcPts val="0"/>
              </a:spcBef>
              <a:spcAft>
                <a:spcPts val="0"/>
              </a:spcAft>
              <a:buSzPts val="3200"/>
              <a:buNone/>
            </a:pPr>
            <a:endParaRPr lang="en-US" sz="2800" i="1" dirty="0">
              <a:solidFill>
                <a:srgbClr val="000000"/>
              </a:solidFill>
              <a:latin typeface="system-ui"/>
            </a:endParaRPr>
          </a:p>
          <a:p>
            <a:pPr marL="0" lvl="0" indent="0" algn="just" rtl="0">
              <a:lnSpc>
                <a:spcPct val="110000"/>
              </a:lnSpc>
              <a:spcBef>
                <a:spcPts val="0"/>
              </a:spcBef>
              <a:spcAft>
                <a:spcPts val="0"/>
              </a:spcAft>
              <a:buSzPts val="3200"/>
              <a:buNone/>
            </a:pPr>
            <a:r>
              <a:rPr lang="en-US" sz="2100" b="0" dirty="0">
                <a:solidFill>
                  <a:srgbClr val="000000"/>
                </a:solidFill>
                <a:effectLst/>
                <a:latin typeface="system-ui"/>
              </a:rPr>
              <a:t>Mary </a:t>
            </a:r>
            <a:r>
              <a:rPr lang="en-US" sz="2100" dirty="0">
                <a:solidFill>
                  <a:srgbClr val="000000"/>
                </a:solidFill>
                <a:latin typeface="system-ui"/>
              </a:rPr>
              <a:t>does not disbelieve God’s ability to do this. Rather, she questions the process of how it will happen. </a:t>
            </a:r>
            <a:endParaRPr lang="en-US" sz="2100" b="0" dirty="0">
              <a:solidFill>
                <a:srgbClr val="000000"/>
              </a:solidFill>
              <a:effectLst/>
              <a:latin typeface="system-ui"/>
            </a:endParaRPr>
          </a:p>
          <a:p>
            <a:pPr marL="0" lvl="0" indent="0" algn="just" rtl="0">
              <a:lnSpc>
                <a:spcPct val="110000"/>
              </a:lnSpc>
              <a:spcBef>
                <a:spcPts val="0"/>
              </a:spcBef>
              <a:spcAft>
                <a:spcPts val="0"/>
              </a:spcAft>
              <a:buSzPts val="3200"/>
              <a:buNone/>
            </a:pPr>
            <a:endParaRPr lang="en-US" sz="3200" dirty="0">
              <a:solidFill>
                <a:srgbClr val="000000"/>
              </a:solidFill>
              <a:latin typeface="system-ui"/>
            </a:endParaRPr>
          </a:p>
          <a:p>
            <a:pPr marL="0" lvl="0" indent="0" algn="just" rtl="0">
              <a:lnSpc>
                <a:spcPct val="110000"/>
              </a:lnSpc>
              <a:spcBef>
                <a:spcPts val="0"/>
              </a:spcBef>
              <a:spcAft>
                <a:spcPts val="0"/>
              </a:spcAft>
              <a:buSzPts val="3200"/>
              <a:buNone/>
            </a:pPr>
            <a:endParaRPr lang="en-US" sz="3200" dirty="0">
              <a:solidFill>
                <a:srgbClr val="000000"/>
              </a:solidFill>
              <a:latin typeface="+mn-lt"/>
            </a:endParaRPr>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344218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667881" y="746367"/>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5" name="Google Shape;105;p2"/>
          <p:cNvSpPr txBox="1">
            <a:spLocks noGrp="1"/>
          </p:cNvSpPr>
          <p:nvPr>
            <p:ph type="ctrTitle"/>
          </p:nvPr>
        </p:nvSpPr>
        <p:spPr>
          <a:xfrm>
            <a:off x="5579308" y="541208"/>
            <a:ext cx="5680572" cy="1181266"/>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1"/>
              </a:buClr>
              <a:buSzPts val="4800"/>
              <a:buFont typeface="EB Garamond"/>
              <a:buNone/>
            </a:pPr>
            <a:r>
              <a:rPr lang="en-US" sz="3200" b="1" dirty="0">
                <a:latin typeface="+mj-lt"/>
              </a:rPr>
              <a:t>Mary believes</a:t>
            </a:r>
            <a:br>
              <a:rPr lang="en-US" sz="3200" b="1" dirty="0">
                <a:latin typeface="+mj-lt"/>
              </a:rPr>
            </a:br>
            <a:r>
              <a:rPr lang="en-US" sz="2000" b="1" dirty="0">
                <a:latin typeface="+mj-lt"/>
              </a:rPr>
              <a:t>Gabriel explains the process</a:t>
            </a:r>
            <a:endParaRPr sz="3200" b="1" dirty="0">
              <a:latin typeface="+mj-lt"/>
            </a:endParaRPr>
          </a:p>
        </p:txBody>
      </p:sp>
      <p:sp>
        <p:nvSpPr>
          <p:cNvPr id="106" name="Google Shape;106;p2"/>
          <p:cNvSpPr txBox="1">
            <a:spLocks noGrp="1"/>
          </p:cNvSpPr>
          <p:nvPr>
            <p:ph type="subTitle" idx="1"/>
          </p:nvPr>
        </p:nvSpPr>
        <p:spPr>
          <a:xfrm>
            <a:off x="5475466" y="1722474"/>
            <a:ext cx="5922635" cy="4263656"/>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SzPts val="3200"/>
              <a:buNone/>
            </a:pPr>
            <a:r>
              <a:rPr lang="en-US" b="1" dirty="0">
                <a:solidFill>
                  <a:srgbClr val="000000"/>
                </a:solidFill>
                <a:effectLst/>
                <a:latin typeface="system-ui"/>
              </a:rPr>
              <a:t> Luke 1:35-37</a:t>
            </a:r>
          </a:p>
          <a:p>
            <a:pPr marL="0" lvl="0" indent="0" rtl="0">
              <a:lnSpc>
                <a:spcPct val="110000"/>
              </a:lnSpc>
              <a:spcBef>
                <a:spcPts val="0"/>
              </a:spcBef>
              <a:spcAft>
                <a:spcPts val="0"/>
              </a:spcAft>
              <a:buSzPts val="3200"/>
              <a:buNone/>
            </a:pPr>
            <a:endParaRPr lang="en-US" b="1" dirty="0">
              <a:solidFill>
                <a:srgbClr val="000000"/>
              </a:solidFill>
              <a:effectLst/>
              <a:latin typeface="system-ui"/>
            </a:endParaRPr>
          </a:p>
          <a:p>
            <a:pPr marL="0" lvl="0" indent="0" algn="just" rtl="0">
              <a:lnSpc>
                <a:spcPct val="110000"/>
              </a:lnSpc>
              <a:spcBef>
                <a:spcPts val="0"/>
              </a:spcBef>
              <a:spcAft>
                <a:spcPts val="0"/>
              </a:spcAft>
              <a:buSzPts val="3200"/>
              <a:buNone/>
            </a:pPr>
            <a:r>
              <a:rPr lang="en-US" sz="2400" b="1" i="1" baseline="30000" dirty="0">
                <a:solidFill>
                  <a:srgbClr val="000000"/>
                </a:solidFill>
                <a:effectLst/>
                <a:latin typeface="system-ui"/>
              </a:rPr>
              <a:t>35 </a:t>
            </a:r>
            <a:r>
              <a:rPr lang="en-US" sz="2400" b="0" i="1" dirty="0">
                <a:solidFill>
                  <a:srgbClr val="000000"/>
                </a:solidFill>
                <a:effectLst/>
                <a:latin typeface="system-ui"/>
              </a:rPr>
              <a:t>The angel answered, “The Holy Spirit will come on you, and the power of the Most High will overshadow you. So the holy one to be born will be called</a:t>
            </a:r>
            <a:r>
              <a:rPr lang="en-US" sz="2400" b="0" i="1" baseline="30000" dirty="0">
                <a:solidFill>
                  <a:srgbClr val="000000"/>
                </a:solidFill>
                <a:effectLst/>
                <a:latin typeface="system-ui"/>
              </a:rPr>
              <a:t>[</a:t>
            </a:r>
            <a:r>
              <a:rPr lang="en-US" sz="2400" b="0" i="1" baseline="30000" dirty="0">
                <a:solidFill>
                  <a:srgbClr val="4A4A4A"/>
                </a:solidFill>
                <a:effectLst/>
                <a:latin typeface="system-ui"/>
                <a:hlinkClick r:id="rId5" tooltip="See footnote b"/>
              </a:rPr>
              <a:t>b</a:t>
            </a:r>
            <a:r>
              <a:rPr lang="en-US" sz="2400" b="0" i="1" baseline="30000" dirty="0">
                <a:solidFill>
                  <a:srgbClr val="000000"/>
                </a:solidFill>
                <a:effectLst/>
                <a:latin typeface="system-ui"/>
              </a:rPr>
              <a:t>]</a:t>
            </a:r>
            <a:r>
              <a:rPr lang="en-US" sz="2400" b="0" i="1" dirty="0">
                <a:solidFill>
                  <a:srgbClr val="000000"/>
                </a:solidFill>
                <a:effectLst/>
                <a:latin typeface="system-ui"/>
              </a:rPr>
              <a:t> the Son of God. </a:t>
            </a:r>
            <a:r>
              <a:rPr lang="en-US" sz="2400" b="1" i="1" baseline="30000" dirty="0">
                <a:solidFill>
                  <a:srgbClr val="000000"/>
                </a:solidFill>
                <a:effectLst/>
                <a:latin typeface="system-ui"/>
              </a:rPr>
              <a:t>36 </a:t>
            </a:r>
            <a:r>
              <a:rPr lang="en-US" sz="2400" b="0" i="1" dirty="0">
                <a:solidFill>
                  <a:srgbClr val="000000"/>
                </a:solidFill>
                <a:effectLst/>
                <a:latin typeface="system-ui"/>
              </a:rPr>
              <a:t>Even Elizabeth your relative is going to have a child in her old age, and she who was said to be unable to conceive is in her sixth month. </a:t>
            </a:r>
            <a:r>
              <a:rPr lang="en-US" sz="2400" b="1" i="1" baseline="30000" dirty="0">
                <a:solidFill>
                  <a:srgbClr val="000000"/>
                </a:solidFill>
                <a:effectLst/>
                <a:latin typeface="system-ui"/>
              </a:rPr>
              <a:t>37 </a:t>
            </a:r>
            <a:r>
              <a:rPr lang="en-US" sz="2400" b="0" i="1" dirty="0">
                <a:solidFill>
                  <a:srgbClr val="000000"/>
                </a:solidFill>
                <a:effectLst/>
                <a:latin typeface="system-ui"/>
              </a:rPr>
              <a:t>For no word from God will ever fail.”</a:t>
            </a:r>
            <a:endParaRPr lang="en-US" sz="3200" i="1" baseline="30000" dirty="0">
              <a:solidFill>
                <a:srgbClr val="000000"/>
              </a:solidFill>
              <a:effectLst/>
              <a:latin typeface="system-ui"/>
            </a:endParaRPr>
          </a:p>
        </p:txBody>
      </p:sp>
      <p:pic>
        <p:nvPicPr>
          <p:cNvPr id="107" name="Google Shape;107;p2" descr="A picture containing plant, flower&#10;&#10;Description automatically generated"/>
          <p:cNvPicPr preferRelativeResize="0"/>
          <p:nvPr/>
        </p:nvPicPr>
        <p:blipFill rotWithShape="1">
          <a:blip r:embed="rId6">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396836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667881" y="746367"/>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5" name="Google Shape;105;p2"/>
          <p:cNvSpPr txBox="1">
            <a:spLocks noGrp="1"/>
          </p:cNvSpPr>
          <p:nvPr>
            <p:ph type="ctrTitle"/>
          </p:nvPr>
        </p:nvSpPr>
        <p:spPr>
          <a:xfrm>
            <a:off x="5579308" y="541208"/>
            <a:ext cx="5680572" cy="1181266"/>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1"/>
              </a:buClr>
              <a:buSzPts val="4800"/>
              <a:buFont typeface="EB Garamond"/>
              <a:buNone/>
            </a:pPr>
            <a:r>
              <a:rPr lang="en-US" sz="3200" b="1" dirty="0">
                <a:latin typeface="+mj-lt"/>
              </a:rPr>
              <a:t>Mary believes</a:t>
            </a:r>
            <a:br>
              <a:rPr lang="en-US" sz="3200" b="1" dirty="0">
                <a:latin typeface="+mj-lt"/>
              </a:rPr>
            </a:br>
            <a:r>
              <a:rPr lang="en-US" sz="2400" b="1" dirty="0">
                <a:latin typeface="+mj-lt"/>
              </a:rPr>
              <a:t>Faith </a:t>
            </a:r>
            <a:endParaRPr sz="3200" b="1" dirty="0">
              <a:latin typeface="+mj-lt"/>
            </a:endParaRPr>
          </a:p>
        </p:txBody>
      </p:sp>
      <p:sp>
        <p:nvSpPr>
          <p:cNvPr id="106" name="Google Shape;106;p2"/>
          <p:cNvSpPr txBox="1">
            <a:spLocks noGrp="1"/>
          </p:cNvSpPr>
          <p:nvPr>
            <p:ph type="subTitle" idx="1"/>
          </p:nvPr>
        </p:nvSpPr>
        <p:spPr>
          <a:xfrm>
            <a:off x="5475466" y="1722474"/>
            <a:ext cx="5922635" cy="4263656"/>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SzPts val="3200"/>
              <a:buNone/>
            </a:pPr>
            <a:endParaRPr lang="en-US" sz="2800" b="1" dirty="0">
              <a:solidFill>
                <a:srgbClr val="000000"/>
              </a:solidFill>
              <a:effectLst/>
              <a:latin typeface="system-ui"/>
            </a:endParaRPr>
          </a:p>
          <a:p>
            <a:pPr marL="0" lvl="0" indent="0" rtl="0">
              <a:lnSpc>
                <a:spcPct val="110000"/>
              </a:lnSpc>
              <a:spcBef>
                <a:spcPts val="0"/>
              </a:spcBef>
              <a:spcAft>
                <a:spcPts val="0"/>
              </a:spcAft>
              <a:buSzPts val="3200"/>
              <a:buNone/>
            </a:pPr>
            <a:r>
              <a:rPr lang="en-US" sz="2800" b="1" dirty="0">
                <a:solidFill>
                  <a:srgbClr val="000000"/>
                </a:solidFill>
                <a:effectLst/>
                <a:latin typeface="system-ui"/>
              </a:rPr>
              <a:t> Luke 1:38</a:t>
            </a:r>
          </a:p>
          <a:p>
            <a:pPr marL="0" lvl="0" indent="0" rtl="0">
              <a:lnSpc>
                <a:spcPct val="110000"/>
              </a:lnSpc>
              <a:spcBef>
                <a:spcPts val="0"/>
              </a:spcBef>
              <a:spcAft>
                <a:spcPts val="0"/>
              </a:spcAft>
              <a:buSzPts val="3200"/>
              <a:buNone/>
            </a:pPr>
            <a:endParaRPr lang="en-US" b="1" dirty="0">
              <a:solidFill>
                <a:srgbClr val="000000"/>
              </a:solidFill>
              <a:effectLst/>
              <a:latin typeface="system-ui"/>
            </a:endParaRPr>
          </a:p>
          <a:p>
            <a:pPr marL="0" lvl="0" indent="0" algn="just" rtl="0">
              <a:lnSpc>
                <a:spcPct val="110000"/>
              </a:lnSpc>
              <a:spcBef>
                <a:spcPts val="0"/>
              </a:spcBef>
              <a:spcAft>
                <a:spcPts val="0"/>
              </a:spcAft>
              <a:buSzPts val="3200"/>
              <a:buNone/>
            </a:pPr>
            <a:r>
              <a:rPr lang="en-US" sz="2800" b="1" i="1" baseline="30000" dirty="0">
                <a:solidFill>
                  <a:srgbClr val="000000"/>
                </a:solidFill>
                <a:effectLst/>
                <a:latin typeface="+mn-lt"/>
              </a:rPr>
              <a:t>38 </a:t>
            </a:r>
            <a:r>
              <a:rPr lang="en-US" sz="2800" b="0" i="1" dirty="0">
                <a:solidFill>
                  <a:srgbClr val="000000"/>
                </a:solidFill>
                <a:effectLst/>
                <a:latin typeface="+mn-lt"/>
              </a:rPr>
              <a:t>“I am the Lord’s servant,” Mary answered. “May your word to me be fulfilled.” Then the angel left her.</a:t>
            </a:r>
            <a:endParaRPr lang="en-US" sz="4000" i="1" baseline="30000" dirty="0">
              <a:solidFill>
                <a:srgbClr val="000000"/>
              </a:solidFill>
              <a:effectLst/>
              <a:latin typeface="+mn-lt"/>
            </a:endParaRPr>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6723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667881" y="746367"/>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5" name="Google Shape;105;p2"/>
          <p:cNvSpPr txBox="1">
            <a:spLocks noGrp="1"/>
          </p:cNvSpPr>
          <p:nvPr>
            <p:ph type="ctrTitle"/>
          </p:nvPr>
        </p:nvSpPr>
        <p:spPr>
          <a:xfrm>
            <a:off x="5579308" y="541208"/>
            <a:ext cx="5680572" cy="1181266"/>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1"/>
              </a:buClr>
              <a:buSzPts val="4800"/>
              <a:buFont typeface="EB Garamond"/>
              <a:buNone/>
            </a:pPr>
            <a:r>
              <a:rPr lang="en-US" sz="3200" b="1" dirty="0">
                <a:latin typeface="+mj-lt"/>
              </a:rPr>
              <a:t>Mary believes</a:t>
            </a:r>
            <a:br>
              <a:rPr lang="en-US" sz="3200" b="1" dirty="0">
                <a:latin typeface="+mj-lt"/>
              </a:rPr>
            </a:br>
            <a:r>
              <a:rPr lang="en-US" sz="2400" b="1" dirty="0">
                <a:latin typeface="+mj-lt"/>
              </a:rPr>
              <a:t>Elizabeth’s response</a:t>
            </a:r>
            <a:endParaRPr sz="3200" b="1" dirty="0">
              <a:latin typeface="+mj-lt"/>
            </a:endParaRPr>
          </a:p>
        </p:txBody>
      </p:sp>
      <p:sp>
        <p:nvSpPr>
          <p:cNvPr id="106" name="Google Shape;106;p2"/>
          <p:cNvSpPr txBox="1">
            <a:spLocks noGrp="1"/>
          </p:cNvSpPr>
          <p:nvPr>
            <p:ph type="subTitle" idx="1"/>
          </p:nvPr>
        </p:nvSpPr>
        <p:spPr>
          <a:xfrm>
            <a:off x="5475466" y="1722474"/>
            <a:ext cx="5922635" cy="4263656"/>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SzPts val="3200"/>
              <a:buNone/>
            </a:pPr>
            <a:r>
              <a:rPr lang="en-US" sz="2800" b="1" dirty="0">
                <a:solidFill>
                  <a:srgbClr val="000000"/>
                </a:solidFill>
                <a:effectLst/>
                <a:latin typeface="system-ui"/>
              </a:rPr>
              <a:t> </a:t>
            </a:r>
            <a:r>
              <a:rPr lang="en-US" b="1" dirty="0">
                <a:solidFill>
                  <a:srgbClr val="000000"/>
                </a:solidFill>
                <a:effectLst/>
                <a:latin typeface="system-ui"/>
              </a:rPr>
              <a:t>Luke 1:42-45</a:t>
            </a:r>
          </a:p>
          <a:p>
            <a:pPr marL="0" lvl="0" indent="0" algn="l" rtl="0">
              <a:lnSpc>
                <a:spcPct val="110000"/>
              </a:lnSpc>
              <a:spcBef>
                <a:spcPts val="0"/>
              </a:spcBef>
              <a:spcAft>
                <a:spcPts val="0"/>
              </a:spcAft>
              <a:buSzPts val="3200"/>
              <a:buNone/>
            </a:pPr>
            <a:r>
              <a:rPr lang="en-US" sz="2200" b="1" i="1" baseline="30000" dirty="0">
                <a:solidFill>
                  <a:srgbClr val="000000"/>
                </a:solidFill>
                <a:effectLst/>
                <a:latin typeface="+mn-lt"/>
              </a:rPr>
              <a:t>42 </a:t>
            </a:r>
            <a:r>
              <a:rPr lang="en-US" sz="2200" b="0" i="1" dirty="0">
                <a:solidFill>
                  <a:srgbClr val="000000"/>
                </a:solidFill>
                <a:effectLst/>
                <a:latin typeface="+mn-lt"/>
              </a:rPr>
              <a:t>In a loud voice she exclaimed: “Blessed are you among women, and blessed is the child you will bear! </a:t>
            </a:r>
            <a:r>
              <a:rPr lang="en-US" sz="2200" b="1" i="1" baseline="30000" dirty="0">
                <a:solidFill>
                  <a:srgbClr val="000000"/>
                </a:solidFill>
                <a:effectLst/>
                <a:latin typeface="+mn-lt"/>
              </a:rPr>
              <a:t>43 </a:t>
            </a:r>
            <a:r>
              <a:rPr lang="en-US" sz="2200" b="0" i="1" dirty="0">
                <a:solidFill>
                  <a:srgbClr val="000000"/>
                </a:solidFill>
                <a:effectLst/>
                <a:latin typeface="+mn-lt"/>
              </a:rPr>
              <a:t>But why am I so favored, that the mother of my Lord should come to me? </a:t>
            </a:r>
            <a:r>
              <a:rPr lang="en-US" sz="2200" b="1" i="1" baseline="30000" dirty="0">
                <a:solidFill>
                  <a:srgbClr val="000000"/>
                </a:solidFill>
                <a:effectLst/>
                <a:latin typeface="+mn-lt"/>
              </a:rPr>
              <a:t>44 </a:t>
            </a:r>
            <a:r>
              <a:rPr lang="en-US" sz="2200" b="0" i="1" dirty="0">
                <a:solidFill>
                  <a:srgbClr val="000000"/>
                </a:solidFill>
                <a:effectLst/>
                <a:latin typeface="+mn-lt"/>
              </a:rPr>
              <a:t>As soon as the sound of your greeting reached my ears, the baby in my womb leaped for joy. </a:t>
            </a:r>
            <a:r>
              <a:rPr lang="en-US" sz="2200" b="1" i="1" baseline="30000" dirty="0">
                <a:solidFill>
                  <a:srgbClr val="000000"/>
                </a:solidFill>
                <a:effectLst/>
                <a:latin typeface="+mn-lt"/>
              </a:rPr>
              <a:t>45 </a:t>
            </a:r>
            <a:r>
              <a:rPr lang="en-US" sz="2200" b="0" i="1" dirty="0">
                <a:solidFill>
                  <a:srgbClr val="000000"/>
                </a:solidFill>
                <a:effectLst/>
                <a:latin typeface="+mn-lt"/>
              </a:rPr>
              <a:t>Blessed is </a:t>
            </a:r>
            <a:r>
              <a:rPr lang="en-US" sz="2200" b="1" i="1" dirty="0">
                <a:solidFill>
                  <a:srgbClr val="000000"/>
                </a:solidFill>
                <a:effectLst/>
                <a:latin typeface="+mn-lt"/>
              </a:rPr>
              <a:t>she who has believed that the Lord would fulfill his promises to her</a:t>
            </a:r>
            <a:r>
              <a:rPr lang="en-US" sz="2200" b="0" i="1" dirty="0">
                <a:solidFill>
                  <a:srgbClr val="000000"/>
                </a:solidFill>
                <a:effectLst/>
                <a:latin typeface="+mn-lt"/>
              </a:rPr>
              <a:t>!”</a:t>
            </a:r>
            <a:endParaRPr lang="en-US" sz="2200" i="1" baseline="30000" dirty="0">
              <a:solidFill>
                <a:srgbClr val="000000"/>
              </a:solidFill>
              <a:effectLst/>
              <a:latin typeface="+mn-lt"/>
            </a:endParaRPr>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198617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329609" y="0"/>
            <a:ext cx="11461898"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The Magnificat: Mary’s Song of Praise</a:t>
            </a:r>
            <a:r>
              <a:rPr lang="en-US" sz="1800" b="1" dirty="0"/>
              <a:t> </a:t>
            </a:r>
          </a:p>
          <a:p>
            <a:pPr algn="ctr">
              <a:lnSpc>
                <a:spcPct val="110000"/>
              </a:lnSpc>
              <a:spcBef>
                <a:spcPts val="1000"/>
              </a:spcBef>
              <a:buSzPts val="1000"/>
            </a:pPr>
            <a:r>
              <a:rPr lang="en-US" sz="1800" b="1" dirty="0"/>
              <a:t>Luke 1:46-55 – The Message</a:t>
            </a:r>
          </a:p>
          <a:p>
            <a:pPr>
              <a:lnSpc>
                <a:spcPct val="110000"/>
              </a:lnSpc>
              <a:spcBef>
                <a:spcPts val="1000"/>
              </a:spcBef>
              <a:buSzPts val="1000"/>
            </a:pPr>
            <a:r>
              <a:rPr lang="en-US" sz="1800" b="1" i="0" baseline="30000" dirty="0">
                <a:solidFill>
                  <a:srgbClr val="000000"/>
                </a:solidFill>
                <a:effectLst/>
                <a:latin typeface="+mn-lt"/>
              </a:rPr>
              <a:t>46-55 </a:t>
            </a:r>
            <a:r>
              <a:rPr lang="en-US" sz="1800" b="0" i="0" dirty="0">
                <a:solidFill>
                  <a:srgbClr val="000000"/>
                </a:solidFill>
                <a:effectLst/>
                <a:latin typeface="+mn-lt"/>
              </a:rPr>
              <a:t>And Mary said,</a:t>
            </a:r>
          </a:p>
          <a:p>
            <a:pPr algn="ctr"/>
            <a:r>
              <a:rPr lang="en-US" sz="1800" b="0" i="1" dirty="0">
                <a:solidFill>
                  <a:srgbClr val="000000"/>
                </a:solidFill>
                <a:effectLst/>
                <a:latin typeface="+mn-lt"/>
              </a:rPr>
              <a:t>I’m bursting with God-news;</a:t>
            </a:r>
            <a:br>
              <a:rPr lang="en-US" sz="1800" b="0" i="1" dirty="0">
                <a:solidFill>
                  <a:srgbClr val="000000"/>
                </a:solidFill>
                <a:effectLst/>
                <a:latin typeface="+mn-lt"/>
              </a:rPr>
            </a:br>
            <a:r>
              <a:rPr lang="en-US" sz="1800" b="0" i="1" dirty="0">
                <a:solidFill>
                  <a:srgbClr val="000000"/>
                </a:solidFill>
                <a:effectLst/>
                <a:latin typeface="+mn-lt"/>
              </a:rPr>
              <a:t>    I’m dancing the song of my Savior God.</a:t>
            </a:r>
            <a:br>
              <a:rPr lang="en-US" sz="1800" b="0" i="1" dirty="0">
                <a:solidFill>
                  <a:srgbClr val="000000"/>
                </a:solidFill>
                <a:effectLst/>
                <a:latin typeface="+mn-lt"/>
              </a:rPr>
            </a:br>
            <a:r>
              <a:rPr lang="en-US" sz="1800" b="0" i="1" dirty="0">
                <a:solidFill>
                  <a:srgbClr val="000000"/>
                </a:solidFill>
                <a:effectLst/>
                <a:latin typeface="+mn-lt"/>
              </a:rPr>
              <a:t>God took one good look at me, and look what happened—</a:t>
            </a:r>
            <a:br>
              <a:rPr lang="en-US" sz="1800" b="0" i="1" dirty="0">
                <a:solidFill>
                  <a:srgbClr val="000000"/>
                </a:solidFill>
                <a:effectLst/>
                <a:latin typeface="+mn-lt"/>
              </a:rPr>
            </a:br>
            <a:r>
              <a:rPr lang="en-US" sz="1800" b="0" i="1" dirty="0">
                <a:solidFill>
                  <a:srgbClr val="000000"/>
                </a:solidFill>
                <a:effectLst/>
                <a:latin typeface="+mn-lt"/>
              </a:rPr>
              <a:t>    I’m the most fortunate woman on earth!</a:t>
            </a:r>
            <a:br>
              <a:rPr lang="en-US" sz="1800" b="0" i="1" dirty="0">
                <a:solidFill>
                  <a:srgbClr val="000000"/>
                </a:solidFill>
                <a:effectLst/>
                <a:latin typeface="+mn-lt"/>
              </a:rPr>
            </a:br>
            <a:r>
              <a:rPr lang="en-US" sz="1800" b="0" i="1" dirty="0">
                <a:solidFill>
                  <a:srgbClr val="000000"/>
                </a:solidFill>
                <a:effectLst/>
                <a:latin typeface="+mn-lt"/>
              </a:rPr>
              <a:t>What God has done for me will never be forgotten,</a:t>
            </a:r>
            <a:br>
              <a:rPr lang="en-US" sz="1800" b="0" i="1" dirty="0">
                <a:solidFill>
                  <a:srgbClr val="000000"/>
                </a:solidFill>
                <a:effectLst/>
                <a:latin typeface="+mn-lt"/>
              </a:rPr>
            </a:br>
            <a:r>
              <a:rPr lang="en-US" sz="1800" b="0" i="1" dirty="0">
                <a:solidFill>
                  <a:srgbClr val="000000"/>
                </a:solidFill>
                <a:effectLst/>
                <a:latin typeface="+mn-lt"/>
              </a:rPr>
              <a:t>    the God whose very name is holy, set apart from all others.</a:t>
            </a:r>
            <a:br>
              <a:rPr lang="en-US" sz="1800" b="0" i="1" dirty="0">
                <a:solidFill>
                  <a:srgbClr val="000000"/>
                </a:solidFill>
                <a:effectLst/>
                <a:latin typeface="+mn-lt"/>
              </a:rPr>
            </a:br>
            <a:r>
              <a:rPr lang="en-US" sz="1800" b="0" i="1" dirty="0">
                <a:solidFill>
                  <a:srgbClr val="000000"/>
                </a:solidFill>
                <a:effectLst/>
                <a:latin typeface="+mn-lt"/>
              </a:rPr>
              <a:t>His mercy flows in wave after wave</a:t>
            </a:r>
            <a:br>
              <a:rPr lang="en-US" sz="1800" b="0" i="1" dirty="0">
                <a:solidFill>
                  <a:srgbClr val="000000"/>
                </a:solidFill>
                <a:effectLst/>
                <a:latin typeface="+mn-lt"/>
              </a:rPr>
            </a:br>
            <a:r>
              <a:rPr lang="en-US" sz="1800" b="0" i="1" dirty="0">
                <a:solidFill>
                  <a:srgbClr val="000000"/>
                </a:solidFill>
                <a:effectLst/>
                <a:latin typeface="+mn-lt"/>
              </a:rPr>
              <a:t>    on those who are in awe before him.</a:t>
            </a:r>
            <a:br>
              <a:rPr lang="en-US" sz="1800" b="0" i="1" dirty="0">
                <a:solidFill>
                  <a:srgbClr val="000000"/>
                </a:solidFill>
                <a:effectLst/>
                <a:latin typeface="+mn-lt"/>
              </a:rPr>
            </a:br>
            <a:r>
              <a:rPr lang="en-US" sz="1800" b="0" i="1" dirty="0">
                <a:solidFill>
                  <a:srgbClr val="000000"/>
                </a:solidFill>
                <a:effectLst/>
                <a:latin typeface="+mn-lt"/>
              </a:rPr>
              <a:t>He bared his arm and showed his strength,</a:t>
            </a:r>
            <a:br>
              <a:rPr lang="en-US" sz="1800" b="0" i="1" dirty="0">
                <a:solidFill>
                  <a:srgbClr val="000000"/>
                </a:solidFill>
                <a:effectLst/>
                <a:latin typeface="+mn-lt"/>
              </a:rPr>
            </a:br>
            <a:r>
              <a:rPr lang="en-US" sz="1800" b="0" i="1" dirty="0">
                <a:solidFill>
                  <a:srgbClr val="000000"/>
                </a:solidFill>
                <a:effectLst/>
                <a:latin typeface="+mn-lt"/>
              </a:rPr>
              <a:t>    scattered the bluffing braggarts.</a:t>
            </a:r>
            <a:br>
              <a:rPr lang="en-US" sz="1800" b="0" i="1" dirty="0">
                <a:solidFill>
                  <a:srgbClr val="000000"/>
                </a:solidFill>
                <a:effectLst/>
                <a:latin typeface="+mn-lt"/>
              </a:rPr>
            </a:br>
            <a:r>
              <a:rPr lang="en-US" sz="1800" b="0" i="1" dirty="0">
                <a:solidFill>
                  <a:srgbClr val="000000"/>
                </a:solidFill>
                <a:effectLst/>
                <a:latin typeface="+mn-lt"/>
              </a:rPr>
              <a:t>He knocked tyrants off their high horses,</a:t>
            </a:r>
            <a:br>
              <a:rPr lang="en-US" sz="1800" b="0" i="1" dirty="0">
                <a:solidFill>
                  <a:srgbClr val="000000"/>
                </a:solidFill>
                <a:effectLst/>
                <a:latin typeface="+mn-lt"/>
              </a:rPr>
            </a:br>
            <a:r>
              <a:rPr lang="en-US" sz="1800" b="0" i="1" dirty="0">
                <a:solidFill>
                  <a:srgbClr val="000000"/>
                </a:solidFill>
                <a:effectLst/>
                <a:latin typeface="+mn-lt"/>
              </a:rPr>
              <a:t>    pulled victims out of the mud.</a:t>
            </a:r>
            <a:br>
              <a:rPr lang="en-US" sz="1800" b="0" i="1" dirty="0">
                <a:solidFill>
                  <a:srgbClr val="000000"/>
                </a:solidFill>
                <a:effectLst/>
                <a:latin typeface="+mn-lt"/>
              </a:rPr>
            </a:br>
            <a:r>
              <a:rPr lang="en-US" sz="1800" b="0" i="1" dirty="0">
                <a:solidFill>
                  <a:srgbClr val="000000"/>
                </a:solidFill>
                <a:effectLst/>
                <a:latin typeface="+mn-lt"/>
              </a:rPr>
              <a:t>The starving poor sat down to a banquet;</a:t>
            </a:r>
            <a:br>
              <a:rPr lang="en-US" sz="1800" b="0" i="1" dirty="0">
                <a:solidFill>
                  <a:srgbClr val="000000"/>
                </a:solidFill>
                <a:effectLst/>
                <a:latin typeface="+mn-lt"/>
              </a:rPr>
            </a:br>
            <a:r>
              <a:rPr lang="en-US" sz="1800" b="0" i="1" dirty="0">
                <a:solidFill>
                  <a:srgbClr val="000000"/>
                </a:solidFill>
                <a:effectLst/>
                <a:latin typeface="+mn-lt"/>
              </a:rPr>
              <a:t>    the callous rich were left out in the cold.</a:t>
            </a:r>
            <a:br>
              <a:rPr lang="en-US" sz="1800" b="0" i="1" dirty="0">
                <a:solidFill>
                  <a:srgbClr val="000000"/>
                </a:solidFill>
                <a:effectLst/>
                <a:latin typeface="+mn-lt"/>
              </a:rPr>
            </a:br>
            <a:r>
              <a:rPr lang="en-US" sz="1800" b="0" i="1" dirty="0">
                <a:solidFill>
                  <a:srgbClr val="000000"/>
                </a:solidFill>
                <a:effectLst/>
                <a:latin typeface="+mn-lt"/>
              </a:rPr>
              <a:t>He embraced his chosen child, Israel;</a:t>
            </a:r>
            <a:br>
              <a:rPr lang="en-US" sz="1800" b="0" i="1" dirty="0">
                <a:solidFill>
                  <a:srgbClr val="000000"/>
                </a:solidFill>
                <a:effectLst/>
                <a:latin typeface="+mn-lt"/>
              </a:rPr>
            </a:br>
            <a:r>
              <a:rPr lang="en-US" sz="1800" b="0" i="1" dirty="0">
                <a:solidFill>
                  <a:srgbClr val="000000"/>
                </a:solidFill>
                <a:effectLst/>
                <a:latin typeface="+mn-lt"/>
              </a:rPr>
              <a:t>    he remembered and piled on the mercies, piled them high.</a:t>
            </a:r>
            <a:br>
              <a:rPr lang="en-US" sz="1800" b="0" i="1" dirty="0">
                <a:solidFill>
                  <a:srgbClr val="000000"/>
                </a:solidFill>
                <a:effectLst/>
                <a:latin typeface="+mn-lt"/>
              </a:rPr>
            </a:br>
            <a:r>
              <a:rPr lang="en-US" sz="1800" b="1" i="1" dirty="0">
                <a:solidFill>
                  <a:srgbClr val="000000"/>
                </a:solidFill>
                <a:effectLst/>
                <a:latin typeface="+mn-lt"/>
              </a:rPr>
              <a:t>It’s exactly what he promised</a:t>
            </a:r>
            <a:r>
              <a:rPr lang="en-US" sz="1800" b="0" i="1" dirty="0">
                <a:solidFill>
                  <a:srgbClr val="000000"/>
                </a:solidFill>
                <a:effectLst/>
                <a:latin typeface="+mn-lt"/>
              </a:rPr>
              <a:t>,</a:t>
            </a:r>
            <a:br>
              <a:rPr lang="en-US" sz="1800" b="0" i="1" dirty="0">
                <a:solidFill>
                  <a:srgbClr val="000000"/>
                </a:solidFill>
                <a:effectLst/>
                <a:latin typeface="+mn-lt"/>
              </a:rPr>
            </a:br>
            <a:r>
              <a:rPr lang="en-US" sz="1800" b="0" i="1" dirty="0">
                <a:solidFill>
                  <a:srgbClr val="000000"/>
                </a:solidFill>
                <a:effectLst/>
                <a:latin typeface="+mn-lt"/>
              </a:rPr>
              <a:t>    beginning with Abraham and right up to now.</a:t>
            </a:r>
          </a:p>
          <a:p>
            <a:pPr algn="ctr">
              <a:lnSpc>
                <a:spcPct val="110000"/>
              </a:lnSpc>
              <a:spcBef>
                <a:spcPts val="1000"/>
              </a:spcBef>
              <a:buSzPts val="1000"/>
            </a:pPr>
            <a:endParaRPr lang="en-US" b="1" dirty="0"/>
          </a:p>
        </p:txBody>
      </p:sp>
    </p:spTree>
    <p:extLst>
      <p:ext uri="{BB962C8B-B14F-4D97-AF65-F5344CB8AC3E}">
        <p14:creationId xmlns:p14="http://schemas.microsoft.com/office/powerpoint/2010/main" val="137890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180753" y="0"/>
            <a:ext cx="11578856"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Mary  - The take aways </a:t>
            </a:r>
            <a:endParaRPr lang="en-US" sz="2300" dirty="0">
              <a:latin typeface="+mn-lt"/>
            </a:endParaRPr>
          </a:p>
          <a:p>
            <a:pPr marL="457200" indent="-457200">
              <a:lnSpc>
                <a:spcPct val="110000"/>
              </a:lnSpc>
              <a:spcBef>
                <a:spcPts val="1000"/>
              </a:spcBef>
              <a:buSzPts val="1000"/>
              <a:buFont typeface="Arial" panose="020B0604020202020204" pitchFamily="34" charset="0"/>
              <a:buChar char="•"/>
            </a:pPr>
            <a:r>
              <a:rPr lang="en-US" sz="2300" dirty="0">
                <a:latin typeface="+mn-lt"/>
              </a:rPr>
              <a:t>God loves and delights in our faith</a:t>
            </a:r>
          </a:p>
          <a:p>
            <a:pPr marL="457200" indent="-457200">
              <a:lnSpc>
                <a:spcPct val="110000"/>
              </a:lnSpc>
              <a:spcBef>
                <a:spcPts val="1000"/>
              </a:spcBef>
              <a:buSzPts val="1000"/>
              <a:buFont typeface="Arial" panose="020B0604020202020204" pitchFamily="34" charset="0"/>
              <a:buChar char="•"/>
            </a:pPr>
            <a:endParaRPr lang="en-US" sz="2300" dirty="0">
              <a:latin typeface="+mn-lt"/>
            </a:endParaRPr>
          </a:p>
          <a:p>
            <a:pPr marL="457200" indent="-457200">
              <a:lnSpc>
                <a:spcPct val="110000"/>
              </a:lnSpc>
              <a:spcBef>
                <a:spcPts val="1000"/>
              </a:spcBef>
              <a:buSzPts val="1000"/>
              <a:buFont typeface="Arial" panose="020B0604020202020204" pitchFamily="34" charset="0"/>
              <a:buChar char="•"/>
            </a:pPr>
            <a:r>
              <a:rPr lang="en-US" sz="2300" dirty="0">
                <a:latin typeface="+mn-lt"/>
              </a:rPr>
              <a:t>Joy flows from our faith – Mary’s Song of Praise </a:t>
            </a:r>
          </a:p>
          <a:p>
            <a:pPr marL="457200" indent="-457200">
              <a:lnSpc>
                <a:spcPct val="110000"/>
              </a:lnSpc>
              <a:spcBef>
                <a:spcPts val="1000"/>
              </a:spcBef>
              <a:buSzPts val="1000"/>
              <a:buFont typeface="Arial" panose="020B0604020202020204" pitchFamily="34" charset="0"/>
              <a:buChar char="•"/>
            </a:pPr>
            <a:endParaRPr lang="en-US" sz="2300" dirty="0">
              <a:latin typeface="+mn-lt"/>
            </a:endParaRPr>
          </a:p>
          <a:p>
            <a:pPr marL="457200" indent="-457200">
              <a:lnSpc>
                <a:spcPct val="110000"/>
              </a:lnSpc>
              <a:spcBef>
                <a:spcPts val="1000"/>
              </a:spcBef>
              <a:buSzPts val="1000"/>
              <a:buFont typeface="Arial" panose="020B0604020202020204" pitchFamily="34" charset="0"/>
              <a:buChar char="•"/>
            </a:pPr>
            <a:r>
              <a:rPr lang="en-US" sz="2300" dirty="0">
                <a:latin typeface="+mn-lt"/>
              </a:rPr>
              <a:t>Strong faith is not dependent on length of time as a Christian</a:t>
            </a:r>
          </a:p>
          <a:p>
            <a:pPr marL="457200" indent="-457200">
              <a:lnSpc>
                <a:spcPct val="110000"/>
              </a:lnSpc>
              <a:spcBef>
                <a:spcPts val="1000"/>
              </a:spcBef>
              <a:buSzPts val="1000"/>
              <a:buFont typeface="Arial" panose="020B0604020202020204" pitchFamily="34" charset="0"/>
              <a:buChar char="•"/>
            </a:pPr>
            <a:endParaRPr lang="en-US" sz="2300" dirty="0">
              <a:latin typeface="+mn-lt"/>
            </a:endParaRPr>
          </a:p>
          <a:p>
            <a:pPr marL="457200" indent="-457200">
              <a:lnSpc>
                <a:spcPct val="110000"/>
              </a:lnSpc>
              <a:spcBef>
                <a:spcPts val="1000"/>
              </a:spcBef>
              <a:buSzPts val="1000"/>
              <a:buFont typeface="Arial" panose="020B0604020202020204" pitchFamily="34" charset="0"/>
              <a:buChar char="•"/>
            </a:pPr>
            <a:r>
              <a:rPr lang="en-US" sz="2300" dirty="0">
                <a:latin typeface="+mn-lt"/>
              </a:rPr>
              <a:t>Strong relationship and connection with God is important for our faith – building relationship through reading the Word and prayer. This builds faith. </a:t>
            </a:r>
          </a:p>
          <a:p>
            <a:pPr marL="457200" indent="-457200">
              <a:lnSpc>
                <a:spcPct val="110000"/>
              </a:lnSpc>
              <a:spcBef>
                <a:spcPts val="1000"/>
              </a:spcBef>
              <a:buSzPts val="1000"/>
              <a:buFont typeface="Arial" panose="020B0604020202020204" pitchFamily="34" charset="0"/>
              <a:buChar char="•"/>
            </a:pPr>
            <a:endParaRPr lang="en-US" sz="2300" dirty="0">
              <a:latin typeface="+mn-lt"/>
            </a:endParaRPr>
          </a:p>
          <a:p>
            <a:pPr marL="457200" indent="-457200">
              <a:lnSpc>
                <a:spcPct val="110000"/>
              </a:lnSpc>
              <a:spcBef>
                <a:spcPts val="1000"/>
              </a:spcBef>
              <a:buSzPts val="1000"/>
              <a:buFont typeface="Arial" panose="020B0604020202020204" pitchFamily="34" charset="0"/>
              <a:buChar char="•"/>
            </a:pPr>
            <a:r>
              <a:rPr lang="en-US" sz="2300" dirty="0">
                <a:latin typeface="+mn-lt"/>
              </a:rPr>
              <a:t>Submit to God when He speaks</a:t>
            </a:r>
          </a:p>
          <a:p>
            <a:pPr algn="ctr">
              <a:lnSpc>
                <a:spcPct val="110000"/>
              </a:lnSpc>
              <a:spcBef>
                <a:spcPts val="1000"/>
              </a:spcBef>
              <a:buSzPts val="1000"/>
            </a:pPr>
            <a:r>
              <a:rPr lang="en-US" sz="2400" i="1" dirty="0">
                <a:solidFill>
                  <a:srgbClr val="00B050"/>
                </a:solidFill>
                <a:effectLst/>
                <a:latin typeface="+mn-lt"/>
                <a:ea typeface="Calibri" panose="020F0502020204030204" pitchFamily="34" charset="0"/>
                <a:cs typeface="Times New Roman" panose="02020603050405020304" pitchFamily="18" charset="0"/>
              </a:rPr>
              <a:t>“For no word from God will ever fail”</a:t>
            </a:r>
            <a:endParaRPr lang="en-AU" sz="2400" i="1" dirty="0">
              <a:solidFill>
                <a:srgbClr val="00B050"/>
              </a:solidFill>
              <a:effectLst/>
              <a:latin typeface="+mn-lt"/>
              <a:ea typeface="Calibri" panose="020F0502020204030204" pitchFamily="34" charset="0"/>
              <a:cs typeface="Times New Roman" panose="02020603050405020304" pitchFamily="18" charset="0"/>
            </a:endParaRPr>
          </a:p>
          <a:p>
            <a:pPr marL="457200" indent="-457200">
              <a:lnSpc>
                <a:spcPct val="110000"/>
              </a:lnSpc>
              <a:spcBef>
                <a:spcPts val="1000"/>
              </a:spcBef>
              <a:buSzPts val="1000"/>
              <a:buFont typeface="Arial" panose="020B0604020202020204" pitchFamily="34" charset="0"/>
              <a:buChar char="•"/>
            </a:pPr>
            <a:endParaRPr lang="en-US" sz="2400" dirty="0"/>
          </a:p>
        </p:txBody>
      </p:sp>
    </p:spTree>
    <p:extLst>
      <p:ext uri="{BB962C8B-B14F-4D97-AF65-F5344CB8AC3E}">
        <p14:creationId xmlns:p14="http://schemas.microsoft.com/office/powerpoint/2010/main" val="99769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265814" y="0"/>
            <a:ext cx="11578856" cy="619071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The Gospel of Luke</a:t>
            </a:r>
          </a:p>
          <a:p>
            <a:pPr>
              <a:lnSpc>
                <a:spcPct val="110000"/>
              </a:lnSpc>
              <a:spcBef>
                <a:spcPts val="1000"/>
              </a:spcBef>
              <a:buSzPts val="1000"/>
            </a:pPr>
            <a:r>
              <a:rPr lang="en-US" sz="2300" dirty="0"/>
              <a:t>Luke:</a:t>
            </a:r>
          </a:p>
          <a:p>
            <a:pPr marL="457200" indent="-457200">
              <a:lnSpc>
                <a:spcPct val="110000"/>
              </a:lnSpc>
              <a:spcBef>
                <a:spcPts val="1000"/>
              </a:spcBef>
              <a:buSzPts val="1000"/>
              <a:buFont typeface="Arial" panose="020B0604020202020204" pitchFamily="34" charset="0"/>
              <a:buChar char="•"/>
            </a:pPr>
            <a:r>
              <a:rPr lang="en-US" sz="2300" dirty="0"/>
              <a:t>Author of two books – Luke and Acts </a:t>
            </a:r>
          </a:p>
          <a:p>
            <a:pPr marL="457200" indent="-457200">
              <a:lnSpc>
                <a:spcPct val="110000"/>
              </a:lnSpc>
              <a:spcBef>
                <a:spcPts val="1000"/>
              </a:spcBef>
              <a:buSzPts val="1000"/>
              <a:buFont typeface="Arial" panose="020B0604020202020204" pitchFamily="34" charset="0"/>
              <a:buChar char="•"/>
            </a:pPr>
            <a:r>
              <a:rPr lang="en-US" sz="2300" dirty="0"/>
              <a:t>A Gentile – only Gentile writer in the New Testament </a:t>
            </a:r>
          </a:p>
          <a:p>
            <a:pPr marL="457200" indent="-457200">
              <a:lnSpc>
                <a:spcPct val="110000"/>
              </a:lnSpc>
              <a:spcBef>
                <a:spcPts val="1000"/>
              </a:spcBef>
              <a:buSzPts val="1000"/>
              <a:buFont typeface="Arial" panose="020B0604020202020204" pitchFamily="34" charset="0"/>
              <a:buChar char="•"/>
            </a:pPr>
            <a:r>
              <a:rPr lang="en-US" sz="2300" dirty="0"/>
              <a:t>A Doctor – Paul called him “</a:t>
            </a:r>
            <a:r>
              <a:rPr lang="en-US" sz="2300" i="1" dirty="0"/>
              <a:t>beloved physician</a:t>
            </a:r>
            <a:r>
              <a:rPr lang="en-US" sz="2300" dirty="0"/>
              <a:t>” (Col 4:14)</a:t>
            </a:r>
          </a:p>
          <a:p>
            <a:pPr marL="457200" indent="-457200">
              <a:lnSpc>
                <a:spcPct val="110000"/>
              </a:lnSpc>
              <a:spcBef>
                <a:spcPts val="1000"/>
              </a:spcBef>
              <a:buSzPts val="1000"/>
              <a:buFont typeface="Arial" panose="020B0604020202020204" pitchFamily="34" charset="0"/>
              <a:buChar char="•"/>
            </a:pPr>
            <a:r>
              <a:rPr lang="en-US" sz="2300" dirty="0"/>
              <a:t>Had special skills – science, research, analysis, thorough investigator, clear thinker</a:t>
            </a:r>
          </a:p>
          <a:p>
            <a:pPr marL="457200" indent="-457200">
              <a:lnSpc>
                <a:spcPct val="110000"/>
              </a:lnSpc>
              <a:spcBef>
                <a:spcPts val="1000"/>
              </a:spcBef>
              <a:buSzPts val="1000"/>
              <a:buFont typeface="Arial" panose="020B0604020202020204" pitchFamily="34" charset="0"/>
              <a:buChar char="•"/>
            </a:pPr>
            <a:r>
              <a:rPr lang="en-US" sz="2300" dirty="0"/>
              <a:t>Not a direct eyewitness to Jesus’ ministry but Luke had access to original records, materials and people who were direct eyewitnesses </a:t>
            </a:r>
          </a:p>
          <a:p>
            <a:pPr marL="457200" indent="-457200">
              <a:lnSpc>
                <a:spcPct val="110000"/>
              </a:lnSpc>
              <a:spcBef>
                <a:spcPts val="1000"/>
              </a:spcBef>
              <a:buSzPts val="1000"/>
              <a:buFont typeface="Arial" panose="020B0604020202020204" pitchFamily="34" charset="0"/>
              <a:buChar char="•"/>
            </a:pPr>
            <a:r>
              <a:rPr lang="en-US" sz="2300" dirty="0"/>
              <a:t>Carefully investigated everything from the beginning</a:t>
            </a:r>
          </a:p>
          <a:p>
            <a:pPr marL="457200" indent="-457200">
              <a:lnSpc>
                <a:spcPct val="110000"/>
              </a:lnSpc>
              <a:spcBef>
                <a:spcPts val="1000"/>
              </a:spcBef>
              <a:buSzPts val="1000"/>
              <a:buFont typeface="Arial" panose="020B0604020202020204" pitchFamily="34" charset="0"/>
              <a:buChar char="•"/>
            </a:pPr>
            <a:r>
              <a:rPr lang="en-US" sz="2300" dirty="0"/>
              <a:t>Writes an orderly and comprehensive account </a:t>
            </a:r>
          </a:p>
          <a:p>
            <a:pPr marL="457200" indent="-457200">
              <a:lnSpc>
                <a:spcPct val="110000"/>
              </a:lnSpc>
              <a:spcBef>
                <a:spcPts val="1000"/>
              </a:spcBef>
              <a:buSzPts val="1000"/>
              <a:buFont typeface="Arial" panose="020B0604020202020204" pitchFamily="34" charset="0"/>
              <a:buChar char="•"/>
            </a:pPr>
            <a:r>
              <a:rPr lang="en-US" sz="2300" dirty="0"/>
              <a:t>Gospel of Luke was written approx. A.D 60  - about 30 years after Jesus died. </a:t>
            </a:r>
          </a:p>
          <a:p>
            <a:pPr marL="457200" indent="-457200">
              <a:lnSpc>
                <a:spcPct val="110000"/>
              </a:lnSpc>
              <a:spcBef>
                <a:spcPts val="1000"/>
              </a:spcBef>
              <a:buSzPts val="1000"/>
              <a:buFont typeface="Arial" panose="020B0604020202020204" pitchFamily="34" charset="0"/>
              <a:buChar char="•"/>
            </a:pPr>
            <a:r>
              <a:rPr lang="en-US" sz="2300" dirty="0"/>
              <a:t>Book is written to Theophilus meaning “One who loves God” – possibly a Roman acquaintance of Luke with a strong interest in Jesus.</a:t>
            </a:r>
          </a:p>
          <a:p>
            <a:pPr marL="457200" indent="-457200">
              <a:lnSpc>
                <a:spcPct val="110000"/>
              </a:lnSpc>
              <a:spcBef>
                <a:spcPts val="1000"/>
              </a:spcBef>
              <a:buSzPts val="1000"/>
              <a:buFont typeface="Arial" panose="020B0604020202020204" pitchFamily="34" charset="0"/>
              <a:buChar char="•"/>
            </a:pPr>
            <a:endParaRPr lang="en-US" sz="2400" dirty="0"/>
          </a:p>
          <a:p>
            <a:pPr marL="457200" indent="-457200">
              <a:lnSpc>
                <a:spcPct val="110000"/>
              </a:lnSpc>
              <a:spcBef>
                <a:spcPts val="1000"/>
              </a:spcBef>
              <a:buSzPts val="1000"/>
              <a:buFont typeface="Arial" panose="020B0604020202020204" pitchFamily="34" charset="0"/>
              <a:buChar char="•"/>
            </a:pPr>
            <a:endParaRPr lang="en-US" sz="2400" dirty="0"/>
          </a:p>
          <a:p>
            <a:pPr algn="ctr">
              <a:lnSpc>
                <a:spcPct val="110000"/>
              </a:lnSpc>
              <a:spcBef>
                <a:spcPts val="1000"/>
              </a:spcBef>
              <a:buSzPts val="1000"/>
            </a:pPr>
            <a:endParaRPr lang="en-US" sz="3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713457" y="739600"/>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6" name="Google Shape;106;p2"/>
          <p:cNvSpPr txBox="1">
            <a:spLocks noGrp="1"/>
          </p:cNvSpPr>
          <p:nvPr>
            <p:ph type="subTitle" idx="1"/>
          </p:nvPr>
        </p:nvSpPr>
        <p:spPr>
          <a:xfrm>
            <a:off x="5559048" y="978195"/>
            <a:ext cx="5839053" cy="5007935"/>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SzPts val="3200"/>
              <a:buNone/>
            </a:pPr>
            <a:r>
              <a:rPr lang="en-AU" sz="6000" b="1" i="1" dirty="0">
                <a:latin typeface="+mn-lt"/>
                <a:ea typeface="Calibri" panose="020F0502020204030204" pitchFamily="34" charset="0"/>
                <a:cs typeface="Times New Roman" panose="02020603050405020304" pitchFamily="18" charset="0"/>
              </a:rPr>
              <a:t>“For no word from God will ever fail.”</a:t>
            </a:r>
          </a:p>
          <a:p>
            <a:pPr marL="0" lvl="0" indent="0" rtl="0">
              <a:lnSpc>
                <a:spcPct val="110000"/>
              </a:lnSpc>
              <a:spcBef>
                <a:spcPts val="0"/>
              </a:spcBef>
              <a:spcAft>
                <a:spcPts val="0"/>
              </a:spcAft>
              <a:buSzPts val="3200"/>
              <a:buNone/>
            </a:pPr>
            <a:endParaRPr lang="en-US" sz="2800" b="1" dirty="0">
              <a:latin typeface="+mj-lt"/>
            </a:endParaRPr>
          </a:p>
          <a:p>
            <a:pPr marL="0" lvl="0" indent="0" rtl="0">
              <a:lnSpc>
                <a:spcPct val="110000"/>
              </a:lnSpc>
              <a:spcBef>
                <a:spcPts val="0"/>
              </a:spcBef>
              <a:spcAft>
                <a:spcPts val="0"/>
              </a:spcAft>
              <a:buSzPts val="3200"/>
              <a:buNone/>
            </a:pPr>
            <a:r>
              <a:rPr lang="en-US" sz="2800" b="1" dirty="0">
                <a:latin typeface="+mj-lt"/>
              </a:rPr>
              <a:t>Luke 1:37</a:t>
            </a:r>
            <a:endParaRPr sz="2800" i="1" dirty="0">
              <a:latin typeface="+mn-lt"/>
            </a:endParaRPr>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67866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713457" y="739600"/>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5" name="Google Shape;105;p2"/>
          <p:cNvSpPr txBox="1">
            <a:spLocks noGrp="1"/>
          </p:cNvSpPr>
          <p:nvPr>
            <p:ph type="ctrTitle"/>
          </p:nvPr>
        </p:nvSpPr>
        <p:spPr>
          <a:xfrm>
            <a:off x="6094476" y="541208"/>
            <a:ext cx="4207168" cy="77988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EB Garamond"/>
              <a:buNone/>
            </a:pPr>
            <a:r>
              <a:rPr lang="en-US" sz="3200" b="1" dirty="0">
                <a:latin typeface="+mj-lt"/>
              </a:rPr>
              <a:t>Expectation?</a:t>
            </a:r>
            <a:endParaRPr sz="3200" b="1" dirty="0">
              <a:latin typeface="+mj-lt"/>
            </a:endParaRPr>
          </a:p>
        </p:txBody>
      </p:sp>
      <p:sp>
        <p:nvSpPr>
          <p:cNvPr id="106" name="Google Shape;106;p2"/>
          <p:cNvSpPr txBox="1">
            <a:spLocks noGrp="1"/>
          </p:cNvSpPr>
          <p:nvPr>
            <p:ph type="subTitle" idx="1"/>
          </p:nvPr>
        </p:nvSpPr>
        <p:spPr>
          <a:xfrm>
            <a:off x="5559048" y="1321094"/>
            <a:ext cx="5839053" cy="466503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3200"/>
              <a:buNone/>
            </a:pPr>
            <a:r>
              <a:rPr lang="en-US" sz="1800" b="1" dirty="0">
                <a:latin typeface="+mn-lt"/>
                <a:ea typeface="Calibri" panose="020F0502020204030204" pitchFamily="34" charset="0"/>
                <a:cs typeface="Times New Roman" panose="02020603050405020304" pitchFamily="18" charset="0"/>
              </a:rPr>
              <a:t>Definition:</a:t>
            </a:r>
          </a:p>
          <a:p>
            <a:pPr marL="0" lvl="0" indent="0" algn="l" rtl="0">
              <a:lnSpc>
                <a:spcPct val="110000"/>
              </a:lnSpc>
              <a:spcBef>
                <a:spcPts val="0"/>
              </a:spcBef>
              <a:spcAft>
                <a:spcPts val="0"/>
              </a:spcAft>
              <a:buSzPts val="3200"/>
              <a:buNone/>
            </a:pPr>
            <a:r>
              <a:rPr lang="en-US" sz="1800" dirty="0">
                <a:latin typeface="+mn-lt"/>
                <a:ea typeface="Calibri" panose="020F0502020204030204" pitchFamily="34" charset="0"/>
                <a:cs typeface="Times New Roman" panose="02020603050405020304" pitchFamily="18" charset="0"/>
              </a:rPr>
              <a:t>A</a:t>
            </a:r>
            <a:r>
              <a:rPr lang="en-US" sz="1800" dirty="0">
                <a:effectLst/>
                <a:latin typeface="+mn-lt"/>
                <a:ea typeface="Calibri" panose="020F0502020204030204" pitchFamily="34" charset="0"/>
                <a:cs typeface="Times New Roman" panose="02020603050405020304" pitchFamily="18" charset="0"/>
              </a:rPr>
              <a:t> strong belief that something will happen or be the case. </a:t>
            </a:r>
          </a:p>
          <a:p>
            <a:pPr marL="0" lvl="0" indent="0" algn="just" rtl="0">
              <a:lnSpc>
                <a:spcPct val="110000"/>
              </a:lnSpc>
              <a:spcBef>
                <a:spcPts val="0"/>
              </a:spcBef>
              <a:spcAft>
                <a:spcPts val="0"/>
              </a:spcAft>
              <a:buSzPts val="3200"/>
              <a:buNone/>
            </a:pPr>
            <a:endParaRPr lang="en-US" sz="1800" i="1" dirty="0">
              <a:latin typeface="+mn-lt"/>
              <a:cs typeface="Times New Roman" panose="02020603050405020304" pitchFamily="18" charset="0"/>
            </a:endParaRPr>
          </a:p>
          <a:p>
            <a:pPr marL="0" lvl="0" indent="0" algn="just" rtl="0">
              <a:lnSpc>
                <a:spcPct val="110000"/>
              </a:lnSpc>
              <a:spcBef>
                <a:spcPts val="0"/>
              </a:spcBef>
              <a:spcAft>
                <a:spcPts val="0"/>
              </a:spcAft>
              <a:buSzPts val="3200"/>
              <a:buNone/>
            </a:pPr>
            <a:r>
              <a:rPr lang="en-US" sz="1800" dirty="0">
                <a:effectLst/>
                <a:latin typeface="+mn-lt"/>
                <a:ea typeface="Calibri" panose="020F0502020204030204" pitchFamily="34" charset="0"/>
                <a:cs typeface="Times New Roman" panose="02020603050405020304" pitchFamily="18" charset="0"/>
              </a:rPr>
              <a:t>“</a:t>
            </a:r>
            <a:r>
              <a:rPr lang="en-US" sz="1800" i="1" dirty="0">
                <a:effectLst/>
                <a:latin typeface="+mn-lt"/>
                <a:ea typeface="Calibri" panose="020F0502020204030204" pitchFamily="34" charset="0"/>
                <a:cs typeface="Times New Roman" panose="02020603050405020304" pitchFamily="18" charset="0"/>
              </a:rPr>
              <a:t>One of the dynamic products of our faith in God is </a:t>
            </a:r>
            <a:r>
              <a:rPr lang="en-US" sz="1800" b="1" i="1" dirty="0">
                <a:effectLst/>
                <a:latin typeface="+mn-lt"/>
                <a:ea typeface="Calibri" panose="020F0502020204030204" pitchFamily="34" charset="0"/>
                <a:cs typeface="Times New Roman" panose="02020603050405020304" pitchFamily="18" charset="0"/>
              </a:rPr>
              <a:t>POSITIVE EXPECTATION</a:t>
            </a:r>
            <a:r>
              <a:rPr lang="en-US" sz="1800" i="1" dirty="0">
                <a:effectLst/>
                <a:latin typeface="+mn-lt"/>
                <a:ea typeface="Calibri" panose="020F0502020204030204" pitchFamily="34" charset="0"/>
                <a:cs typeface="Times New Roman" panose="02020603050405020304" pitchFamily="18" charset="0"/>
              </a:rPr>
              <a:t>. Faith always incubates positive expectation. Hope is defined by someone as “a positive expectation of something good happening to you”. Faith is never strong without hope. Hope for positive expectation is a powerful tonic for faith. As strong as faith is, faith is lazy, latent and indolent without positive expectation.</a:t>
            </a:r>
            <a:r>
              <a:rPr lang="en-US" sz="1800" dirty="0">
                <a:effectLst/>
                <a:latin typeface="+mn-lt"/>
                <a:ea typeface="Calibri" panose="020F0502020204030204" pitchFamily="34" charset="0"/>
                <a:cs typeface="Times New Roman" panose="02020603050405020304" pitchFamily="18" charset="0"/>
              </a:rPr>
              <a:t>”</a:t>
            </a:r>
            <a:endParaRPr lang="en-AU" sz="1800" dirty="0">
              <a:effectLst/>
              <a:latin typeface="+mn-lt"/>
              <a:ea typeface="Calibri" panose="020F0502020204030204" pitchFamily="34" charset="0"/>
              <a:cs typeface="Times New Roman" panose="02020603050405020304" pitchFamily="18" charset="0"/>
            </a:endParaRPr>
          </a:p>
          <a:p>
            <a:pPr marL="0" lvl="0" indent="0" algn="just" rtl="0">
              <a:lnSpc>
                <a:spcPct val="110000"/>
              </a:lnSpc>
              <a:spcBef>
                <a:spcPts val="0"/>
              </a:spcBef>
              <a:spcAft>
                <a:spcPts val="0"/>
              </a:spcAft>
              <a:buSzPts val="3200"/>
              <a:buNone/>
            </a:pPr>
            <a:r>
              <a:rPr lang="en-AU" sz="1100" dirty="0">
                <a:effectLst/>
                <a:latin typeface="+mn-lt"/>
                <a:ea typeface="Calibri" panose="020F0502020204030204" pitchFamily="34" charset="0"/>
                <a:cs typeface="Times New Roman" panose="02020603050405020304" pitchFamily="18" charset="0"/>
              </a:rPr>
              <a:t>- </a:t>
            </a:r>
            <a:r>
              <a:rPr lang="en-AU" sz="1100" dirty="0" err="1">
                <a:effectLst/>
                <a:latin typeface="+mn-lt"/>
                <a:ea typeface="Calibri" panose="020F0502020204030204" pitchFamily="34" charset="0"/>
                <a:cs typeface="Times New Roman" panose="02020603050405020304" pitchFamily="18" charset="0"/>
              </a:rPr>
              <a:t>OBEMBE,Olanrewaju</a:t>
            </a:r>
            <a:r>
              <a:rPr lang="en-AU" sz="1100" dirty="0">
                <a:effectLst/>
                <a:latin typeface="+mn-lt"/>
                <a:ea typeface="Calibri" panose="020F0502020204030204" pitchFamily="34" charset="0"/>
                <a:cs typeface="Times New Roman" panose="02020603050405020304" pitchFamily="18" charset="0"/>
              </a:rPr>
              <a:t>,</a:t>
            </a:r>
            <a:r>
              <a:rPr lang="en-US" sz="1100" i="1" dirty="0">
                <a:latin typeface="+mn-lt"/>
                <a:cs typeface="Times New Roman" panose="02020603050405020304" pitchFamily="18" charset="0"/>
              </a:rPr>
              <a:t>The Power of Your Expectation</a:t>
            </a:r>
            <a:r>
              <a:rPr lang="en-US" sz="1100" dirty="0">
                <a:latin typeface="+mn-lt"/>
                <a:cs typeface="Times New Roman" panose="02020603050405020304" pitchFamily="18" charset="0"/>
              </a:rPr>
              <a:t>, published 26 September 2015</a:t>
            </a:r>
          </a:p>
          <a:p>
            <a:pPr marL="0" indent="0">
              <a:spcBef>
                <a:spcPts val="0"/>
              </a:spcBef>
              <a:buSzPts val="3200"/>
            </a:pPr>
            <a:endParaRPr lang="en-US" sz="1800" dirty="0">
              <a:latin typeface="+mn-lt"/>
            </a:endParaRPr>
          </a:p>
          <a:p>
            <a:pPr marL="0" indent="0">
              <a:spcBef>
                <a:spcPts val="0"/>
              </a:spcBef>
              <a:buSzPts val="3200"/>
            </a:pPr>
            <a:r>
              <a:rPr lang="en-US" sz="1800" b="1" dirty="0">
                <a:solidFill>
                  <a:srgbClr val="00B050"/>
                </a:solidFill>
                <a:latin typeface="+mn-lt"/>
              </a:rPr>
              <a:t>When we put our faith in God, we can have </a:t>
            </a:r>
            <a:r>
              <a:rPr lang="en-US" sz="1800" b="1" u="sng" dirty="0">
                <a:solidFill>
                  <a:srgbClr val="00B050"/>
                </a:solidFill>
                <a:latin typeface="+mn-lt"/>
              </a:rPr>
              <a:t>positive expectations </a:t>
            </a:r>
            <a:endParaRPr lang="en-US" sz="1800" b="1" dirty="0">
              <a:solidFill>
                <a:srgbClr val="00B050"/>
              </a:solidFill>
              <a:latin typeface="+mn-lt"/>
            </a:endParaRPr>
          </a:p>
          <a:p>
            <a:pPr marL="0" lvl="0" indent="0" algn="just" rtl="0">
              <a:lnSpc>
                <a:spcPct val="110000"/>
              </a:lnSpc>
              <a:spcBef>
                <a:spcPts val="0"/>
              </a:spcBef>
              <a:spcAft>
                <a:spcPts val="0"/>
              </a:spcAft>
              <a:buSzPts val="3200"/>
              <a:buNone/>
            </a:pPr>
            <a:endParaRPr lang="en-AU" sz="1100" i="1" dirty="0">
              <a:latin typeface="+mn-lt"/>
            </a:endParaRPr>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196816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212651" y="0"/>
            <a:ext cx="11578856"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What positive expectations should we have as believers?</a:t>
            </a:r>
          </a:p>
          <a:p>
            <a:pPr algn="ctr">
              <a:lnSpc>
                <a:spcPct val="110000"/>
              </a:lnSpc>
              <a:spcBef>
                <a:spcPts val="1000"/>
              </a:spcBef>
              <a:buSzPts val="1000"/>
            </a:pPr>
            <a:endParaRPr lang="en-US" sz="2000" dirty="0"/>
          </a:p>
          <a:p>
            <a:pPr marL="457200" indent="-457200">
              <a:lnSpc>
                <a:spcPct val="110000"/>
              </a:lnSpc>
              <a:spcBef>
                <a:spcPts val="1000"/>
              </a:spcBef>
              <a:buSzPts val="1000"/>
              <a:buFont typeface="Arial" panose="020B0604020202020204" pitchFamily="34" charset="0"/>
              <a:buChar char="•"/>
            </a:pPr>
            <a:r>
              <a:rPr lang="en-US" sz="2800" dirty="0">
                <a:latin typeface="+mn-lt"/>
              </a:rPr>
              <a:t>Our expectations should be embedded in the </a:t>
            </a:r>
            <a:r>
              <a:rPr lang="en-US" sz="2800" u="sng" dirty="0">
                <a:latin typeface="+mn-lt"/>
              </a:rPr>
              <a:t>Word of God</a:t>
            </a:r>
            <a:endParaRPr lang="en-US" sz="2800" dirty="0">
              <a:latin typeface="+mn-lt"/>
            </a:endParaRPr>
          </a:p>
          <a:p>
            <a:pPr marL="457200" indent="-457200">
              <a:lnSpc>
                <a:spcPct val="110000"/>
              </a:lnSpc>
              <a:spcBef>
                <a:spcPts val="1000"/>
              </a:spcBef>
              <a:buSzPts val="1000"/>
              <a:buFont typeface="Arial" panose="020B0604020202020204" pitchFamily="34" charset="0"/>
              <a:buChar char="•"/>
            </a:pPr>
            <a:r>
              <a:rPr lang="en-US" sz="2800" dirty="0">
                <a:latin typeface="+mn-lt"/>
              </a:rPr>
              <a:t>Our expectations can also come from the promises He makes to us </a:t>
            </a:r>
            <a:r>
              <a:rPr lang="en-US" sz="2800" u="sng" dirty="0">
                <a:latin typeface="+mn-lt"/>
              </a:rPr>
              <a:t>individually </a:t>
            </a:r>
            <a:endParaRPr lang="en-US" sz="2800" dirty="0">
              <a:latin typeface="+mn-lt"/>
            </a:endParaRPr>
          </a:p>
          <a:p>
            <a:pPr marL="457200" indent="-457200">
              <a:lnSpc>
                <a:spcPct val="110000"/>
              </a:lnSpc>
              <a:spcBef>
                <a:spcPts val="1000"/>
              </a:spcBef>
              <a:buSzPts val="1000"/>
              <a:buFont typeface="Arial" panose="020B0604020202020204" pitchFamily="34" charset="0"/>
              <a:buChar char="•"/>
            </a:pPr>
            <a:r>
              <a:rPr lang="en-US" sz="2800" dirty="0">
                <a:latin typeface="+mn-lt"/>
              </a:rPr>
              <a:t>Estimated to be approximately </a:t>
            </a:r>
            <a:r>
              <a:rPr lang="en-US" sz="2800" dirty="0">
                <a:effectLst/>
                <a:latin typeface="+mn-lt"/>
                <a:ea typeface="Calibri" panose="020F0502020204030204" pitchFamily="34" charset="0"/>
                <a:cs typeface="Times New Roman" panose="02020603050405020304" pitchFamily="18" charset="0"/>
              </a:rPr>
              <a:t>8,810 promises made by God in the Bible (7,487 of them being promises made by God to humankind)</a:t>
            </a:r>
            <a:endParaRPr lang="en-US" sz="2800" dirty="0">
              <a:latin typeface="+mn-lt"/>
            </a:endParaRPr>
          </a:p>
          <a:p>
            <a:pPr>
              <a:lnSpc>
                <a:spcPct val="110000"/>
              </a:lnSpc>
              <a:spcBef>
                <a:spcPts val="1000"/>
              </a:spcBef>
              <a:buSzPts val="1000"/>
            </a:pPr>
            <a:endParaRPr lang="en-US" sz="2800" dirty="0">
              <a:latin typeface="+mn-lt"/>
              <a:ea typeface="Calibri" panose="020F0502020204030204" pitchFamily="34" charset="0"/>
            </a:endParaRPr>
          </a:p>
          <a:p>
            <a:pPr algn="ctr">
              <a:lnSpc>
                <a:spcPct val="110000"/>
              </a:lnSpc>
              <a:spcBef>
                <a:spcPts val="1000"/>
              </a:spcBef>
              <a:buSzPts val="1000"/>
            </a:pPr>
            <a:r>
              <a:rPr lang="en-US" sz="2800" b="1" dirty="0">
                <a:solidFill>
                  <a:srgbClr val="00B050"/>
                </a:solidFill>
                <a:latin typeface="+mn-lt"/>
                <a:ea typeface="Calibri" panose="020F0502020204030204" pitchFamily="34" charset="0"/>
                <a:cs typeface="Times New Roman" panose="02020603050405020304" pitchFamily="18" charset="0"/>
              </a:rPr>
              <a:t>W</a:t>
            </a:r>
            <a:r>
              <a:rPr lang="en-US" sz="2800" b="1" dirty="0">
                <a:solidFill>
                  <a:srgbClr val="00B050"/>
                </a:solidFill>
                <a:effectLst/>
                <a:latin typeface="+mn-lt"/>
                <a:ea typeface="Calibri" panose="020F0502020204030204" pitchFamily="34" charset="0"/>
                <a:cs typeface="Times New Roman" panose="02020603050405020304" pitchFamily="18" charset="0"/>
              </a:rPr>
              <a:t>e can have positive expectations if God has promised us he will do something  </a:t>
            </a:r>
          </a:p>
          <a:p>
            <a:pPr algn="ctr">
              <a:lnSpc>
                <a:spcPct val="110000"/>
              </a:lnSpc>
              <a:spcBef>
                <a:spcPts val="1000"/>
              </a:spcBef>
              <a:buSzPts val="1000"/>
            </a:pPr>
            <a:r>
              <a:rPr lang="en-US" sz="2800" b="1" dirty="0">
                <a:effectLst/>
                <a:latin typeface="+mn-lt"/>
                <a:ea typeface="Calibri" panose="020F0502020204030204" pitchFamily="34" charset="0"/>
                <a:cs typeface="Times New Roman" panose="02020603050405020304" pitchFamily="18" charset="0"/>
              </a:rPr>
              <a:t>Why? </a:t>
            </a:r>
            <a:endParaRPr lang="en-US" sz="2400" dirty="0"/>
          </a:p>
          <a:p>
            <a:pPr algn="ctr">
              <a:lnSpc>
                <a:spcPct val="110000"/>
              </a:lnSpc>
              <a:spcBef>
                <a:spcPts val="1000"/>
              </a:spcBef>
              <a:buSzPts val="1000"/>
            </a:pPr>
            <a:endParaRPr lang="en-US" sz="3200" b="1" dirty="0"/>
          </a:p>
        </p:txBody>
      </p:sp>
    </p:spTree>
    <p:extLst>
      <p:ext uri="{BB962C8B-B14F-4D97-AF65-F5344CB8AC3E}">
        <p14:creationId xmlns:p14="http://schemas.microsoft.com/office/powerpoint/2010/main" val="277966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713457" y="739600"/>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6" name="Google Shape;106;p2"/>
          <p:cNvSpPr txBox="1">
            <a:spLocks noGrp="1"/>
          </p:cNvSpPr>
          <p:nvPr>
            <p:ph type="subTitle" idx="1"/>
          </p:nvPr>
        </p:nvSpPr>
        <p:spPr>
          <a:xfrm>
            <a:off x="5559048" y="978195"/>
            <a:ext cx="5839053" cy="5007935"/>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SzPts val="3200"/>
              <a:buNone/>
            </a:pPr>
            <a:r>
              <a:rPr lang="en-AU" sz="6000" b="1" i="1" dirty="0">
                <a:latin typeface="+mn-lt"/>
                <a:ea typeface="Calibri" panose="020F0502020204030204" pitchFamily="34" charset="0"/>
                <a:cs typeface="Times New Roman" panose="02020603050405020304" pitchFamily="18" charset="0"/>
              </a:rPr>
              <a:t>“For no word from God will ever fail.”</a:t>
            </a:r>
          </a:p>
          <a:p>
            <a:pPr marL="0" lvl="0" indent="0" rtl="0">
              <a:lnSpc>
                <a:spcPct val="110000"/>
              </a:lnSpc>
              <a:spcBef>
                <a:spcPts val="0"/>
              </a:spcBef>
              <a:spcAft>
                <a:spcPts val="0"/>
              </a:spcAft>
              <a:buSzPts val="3200"/>
              <a:buNone/>
            </a:pPr>
            <a:endParaRPr lang="en-US" sz="2800" b="1" dirty="0">
              <a:latin typeface="+mj-lt"/>
            </a:endParaRPr>
          </a:p>
          <a:p>
            <a:pPr marL="0" lvl="0" indent="0" rtl="0">
              <a:lnSpc>
                <a:spcPct val="110000"/>
              </a:lnSpc>
              <a:spcBef>
                <a:spcPts val="0"/>
              </a:spcBef>
              <a:spcAft>
                <a:spcPts val="0"/>
              </a:spcAft>
              <a:buSzPts val="3200"/>
              <a:buNone/>
            </a:pPr>
            <a:r>
              <a:rPr lang="en-US" sz="2800" b="1" dirty="0">
                <a:latin typeface="+mj-lt"/>
              </a:rPr>
              <a:t>Luke 1:37</a:t>
            </a:r>
            <a:endParaRPr sz="2800" i="1" dirty="0">
              <a:latin typeface="+mn-lt"/>
            </a:endParaRPr>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403796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212651" y="0"/>
            <a:ext cx="11578856"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Zechariah &amp; Mary – Similarities</a:t>
            </a:r>
            <a:endParaRPr lang="en-US" sz="3600" b="1" dirty="0"/>
          </a:p>
          <a:p>
            <a:pPr marL="342900" lvl="1" indent="-342900">
              <a:lnSpc>
                <a:spcPct val="107000"/>
              </a:lnSpc>
              <a:buFont typeface="Symbol" panose="05050102010706020507" pitchFamily="18" charset="2"/>
              <a:buChar char=""/>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342900">
              <a:lnSpc>
                <a:spcPct val="107000"/>
              </a:lnSpc>
              <a:buFont typeface="Symbol" panose="05050102010706020507" pitchFamily="18" charset="2"/>
              <a:buChar char=""/>
            </a:pPr>
            <a:r>
              <a:rPr lang="en-AU" sz="2800" u="sng" dirty="0">
                <a:effectLst/>
                <a:latin typeface="Calibri" panose="020F0502020204030204" pitchFamily="34" charset="0"/>
                <a:ea typeface="Calibri" panose="020F0502020204030204" pitchFamily="34" charset="0"/>
                <a:cs typeface="Times New Roman" panose="02020603050405020304" pitchFamily="18" charset="0"/>
              </a:rPr>
              <a:t>Visited</a:t>
            </a:r>
            <a:r>
              <a:rPr lang="en-AU" sz="2800" b="1" dirty="0">
                <a:effectLst/>
                <a:latin typeface="Calibri" panose="020F0502020204030204" pitchFamily="34" charset="0"/>
                <a:ea typeface="Calibri" panose="020F0502020204030204" pitchFamily="34" charset="0"/>
                <a:cs typeface="Times New Roman" panose="02020603050405020304" pitchFamily="18" charset="0"/>
              </a:rPr>
              <a:t> </a:t>
            </a:r>
            <a:r>
              <a:rPr lang="en-AU" sz="2800" dirty="0">
                <a:effectLst/>
                <a:latin typeface="Calibri" panose="020F0502020204030204" pitchFamily="34" charset="0"/>
                <a:ea typeface="Calibri" panose="020F0502020204030204" pitchFamily="34" charset="0"/>
                <a:cs typeface="Times New Roman" panose="02020603050405020304" pitchFamily="18" charset="0"/>
              </a:rPr>
              <a:t>by the Angel Gabriel (Luke 1:19; 1:26-27)</a:t>
            </a:r>
          </a:p>
          <a:p>
            <a:pPr marL="342900" lvl="1" indent="-342900">
              <a:lnSpc>
                <a:spcPct val="107000"/>
              </a:lnSpc>
              <a:buFont typeface="Symbol" panose="05050102010706020507" pitchFamily="18" charset="2"/>
              <a:buChar char=""/>
            </a:pPr>
            <a:r>
              <a:rPr lang="en-AU" sz="2800" u="sng" dirty="0">
                <a:latin typeface="Calibri" panose="020F0502020204030204" pitchFamily="34" charset="0"/>
                <a:ea typeface="Calibri" panose="020F0502020204030204" pitchFamily="34" charset="0"/>
                <a:cs typeface="Times New Roman" panose="02020603050405020304" pitchFamily="18" charset="0"/>
              </a:rPr>
              <a:t>Reassured</a:t>
            </a:r>
            <a:r>
              <a:rPr lang="en-AU" sz="2800" dirty="0">
                <a:latin typeface="Calibri" panose="020F0502020204030204" pitchFamily="34" charset="0"/>
                <a:ea typeface="Calibri" panose="020F0502020204030204" pitchFamily="34" charset="0"/>
                <a:cs typeface="Times New Roman" panose="02020603050405020304" pitchFamily="18" charset="0"/>
              </a:rPr>
              <a:t> by Gabriel - </a:t>
            </a:r>
            <a:r>
              <a:rPr lang="en-AU" sz="2800" dirty="0">
                <a:effectLst/>
                <a:latin typeface="Calibri" panose="020F0502020204030204" pitchFamily="34" charset="0"/>
                <a:ea typeface="Calibri" panose="020F0502020204030204" pitchFamily="34" charset="0"/>
                <a:cs typeface="Times New Roman" panose="02020603050405020304" pitchFamily="18" charset="0"/>
              </a:rPr>
              <a:t>“Do not be afraid” (Luke 1:13, 30).</a:t>
            </a:r>
          </a:p>
          <a:p>
            <a:pPr marL="342900" lvl="1" indent="-342900">
              <a:lnSpc>
                <a:spcPct val="107000"/>
              </a:lnSpc>
              <a:buFont typeface="Symbol" panose="05050102010706020507" pitchFamily="18" charset="2"/>
              <a:buChar char=""/>
            </a:pPr>
            <a:r>
              <a:rPr lang="en-AU" sz="2800" u="sng" dirty="0">
                <a:effectLst/>
                <a:latin typeface="Calibri" panose="020F0502020204030204" pitchFamily="34" charset="0"/>
                <a:ea typeface="Calibri" panose="020F0502020204030204" pitchFamily="34" charset="0"/>
                <a:cs typeface="Times New Roman" panose="02020603050405020304" pitchFamily="18" charset="0"/>
              </a:rPr>
              <a:t>Troubled</a:t>
            </a:r>
            <a:r>
              <a:rPr lang="en-AU" sz="2800" dirty="0">
                <a:effectLst/>
                <a:latin typeface="Calibri" panose="020F0502020204030204" pitchFamily="34" charset="0"/>
                <a:ea typeface="Calibri" panose="020F0502020204030204" pitchFamily="34" charset="0"/>
                <a:cs typeface="Times New Roman" panose="02020603050405020304" pitchFamily="18" charset="0"/>
              </a:rPr>
              <a:t> when the Angel Gabriel approaches them (Luke 1:12, 29).</a:t>
            </a:r>
          </a:p>
          <a:p>
            <a:pPr marL="342900" lvl="1" indent="-342900">
              <a:lnSpc>
                <a:spcPct val="107000"/>
              </a:lnSpc>
              <a:buFont typeface="Symbol" panose="05050102010706020507" pitchFamily="18" charset="2"/>
              <a:buChar char=""/>
            </a:pPr>
            <a:r>
              <a:rPr lang="en-AU" sz="2800" u="sng" dirty="0">
                <a:effectLst/>
                <a:latin typeface="Calibri" panose="020F0502020204030204" pitchFamily="34" charset="0"/>
                <a:ea typeface="Calibri" panose="020F0502020204030204" pitchFamily="34" charset="0"/>
                <a:cs typeface="Times New Roman" panose="02020603050405020304" pitchFamily="18" charset="0"/>
              </a:rPr>
              <a:t>Promised</a:t>
            </a:r>
            <a:r>
              <a:rPr lang="en-AU" sz="2800" dirty="0">
                <a:effectLst/>
                <a:latin typeface="Calibri" panose="020F0502020204030204" pitchFamily="34" charset="0"/>
                <a:ea typeface="Calibri" panose="020F0502020204030204" pitchFamily="34" charset="0"/>
                <a:cs typeface="Times New Roman" panose="02020603050405020304" pitchFamily="18" charset="0"/>
              </a:rPr>
              <a:t> the miraculous birth of a son (Luke 1:13; 1:31)</a:t>
            </a:r>
          </a:p>
          <a:p>
            <a:pPr marL="342900" lvl="1" indent="-342900">
              <a:lnSpc>
                <a:spcPct val="107000"/>
              </a:lnSpc>
              <a:buFont typeface="Symbol" panose="05050102010706020507" pitchFamily="18" charset="2"/>
              <a:buChar char=""/>
            </a:pPr>
            <a:r>
              <a:rPr lang="en-AU" sz="2800" u="sng" dirty="0">
                <a:latin typeface="Calibri" panose="020F0502020204030204" pitchFamily="34" charset="0"/>
                <a:ea typeface="Calibri" panose="020F0502020204030204" pitchFamily="34" charset="0"/>
                <a:cs typeface="Times New Roman" panose="02020603050405020304" pitchFamily="18" charset="0"/>
              </a:rPr>
              <a:t>E</a:t>
            </a:r>
            <a:r>
              <a:rPr lang="en-AU" sz="2800" u="sng" dirty="0">
                <a:effectLst/>
                <a:latin typeface="Calibri" panose="020F0502020204030204" pitchFamily="34" charset="0"/>
                <a:ea typeface="Calibri" panose="020F0502020204030204" pitchFamily="34" charset="0"/>
                <a:cs typeface="Times New Roman" panose="02020603050405020304" pitchFamily="18" charset="0"/>
              </a:rPr>
              <a:t>qually unfit</a:t>
            </a:r>
            <a:r>
              <a:rPr lang="en-AU" sz="2800" dirty="0">
                <a:effectLst/>
                <a:latin typeface="Calibri" panose="020F0502020204030204" pitchFamily="34" charset="0"/>
                <a:ea typeface="Calibri" panose="020F0502020204030204" pitchFamily="34" charset="0"/>
                <a:cs typeface="Times New Roman" panose="02020603050405020304" pitchFamily="18" charset="0"/>
              </a:rPr>
              <a:t> to have a child: Zechariah's wife is barren, and Mary is a virgin (Luke 1:7; Luke 1:27)</a:t>
            </a:r>
          </a:p>
          <a:p>
            <a:pPr marL="342900" lvl="1" indent="-342900">
              <a:lnSpc>
                <a:spcPct val="107000"/>
              </a:lnSpc>
              <a:buFont typeface="Symbol" panose="05050102010706020507" pitchFamily="18" charset="2"/>
              <a:buChar char=""/>
            </a:pPr>
            <a:r>
              <a:rPr lang="en-AU" sz="2800" dirty="0">
                <a:effectLst/>
                <a:latin typeface="Calibri" panose="020F0502020204030204" pitchFamily="34" charset="0"/>
                <a:ea typeface="Calibri" panose="020F0502020204030204" pitchFamily="34" charset="0"/>
                <a:cs typeface="Times New Roman" panose="02020603050405020304" pitchFamily="18" charset="0"/>
              </a:rPr>
              <a:t>Respond with </a:t>
            </a:r>
            <a:r>
              <a:rPr lang="en-AU" sz="2800" u="sng" dirty="0">
                <a:effectLst/>
                <a:latin typeface="Calibri" panose="020F0502020204030204" pitchFamily="34" charset="0"/>
                <a:ea typeface="Calibri" panose="020F0502020204030204" pitchFamily="34" charset="0"/>
                <a:cs typeface="Times New Roman" panose="02020603050405020304" pitchFamily="18" charset="0"/>
              </a:rPr>
              <a:t>equal perplexity</a:t>
            </a:r>
            <a:r>
              <a:rPr lang="en-AU" sz="2800" dirty="0">
                <a:effectLst/>
                <a:latin typeface="Calibri" panose="020F0502020204030204" pitchFamily="34" charset="0"/>
                <a:ea typeface="Calibri" panose="020F0502020204030204" pitchFamily="34" charset="0"/>
                <a:cs typeface="Times New Roman" panose="02020603050405020304" pitchFamily="18" charset="0"/>
              </a:rPr>
              <a:t> and a </a:t>
            </a:r>
            <a:r>
              <a:rPr lang="en-AU" sz="2800" u="sng" dirty="0">
                <a:effectLst/>
                <a:latin typeface="Calibri" panose="020F0502020204030204" pitchFamily="34" charset="0"/>
                <a:ea typeface="Calibri" panose="020F0502020204030204" pitchFamily="34" charset="0"/>
                <a:cs typeface="Times New Roman" panose="02020603050405020304" pitchFamily="18" charset="0"/>
              </a:rPr>
              <a:t>question</a:t>
            </a:r>
            <a:r>
              <a:rPr lang="en-AU" sz="2800" dirty="0">
                <a:effectLst/>
                <a:latin typeface="Calibri" panose="020F0502020204030204" pitchFamily="34" charset="0"/>
                <a:ea typeface="Calibri" panose="020F0502020204030204" pitchFamily="34" charset="0"/>
                <a:cs typeface="Times New Roman" panose="02020603050405020304" pitchFamily="18" charset="0"/>
              </a:rPr>
              <a:t>—"How?" (Luke 1:18; 1:34)</a:t>
            </a:r>
          </a:p>
          <a:p>
            <a:pPr marL="342900" lvl="1" indent="-342900">
              <a:lnSpc>
                <a:spcPct val="107000"/>
              </a:lnSpc>
              <a:buFont typeface="Symbol" panose="05050102010706020507" pitchFamily="18" charset="2"/>
              <a:buChar char=""/>
            </a:pPr>
            <a:r>
              <a:rPr lang="en-AU" sz="2800" u="sng" dirty="0">
                <a:effectLst/>
                <a:latin typeface="Calibri" panose="020F0502020204030204" pitchFamily="34" charset="0"/>
                <a:ea typeface="Calibri" panose="020F0502020204030204" pitchFamily="34" charset="0"/>
                <a:cs typeface="Times New Roman" panose="02020603050405020304" pitchFamily="18" charset="0"/>
              </a:rPr>
              <a:t>Given the name</a:t>
            </a:r>
            <a:r>
              <a:rPr lang="en-AU" sz="2800" dirty="0">
                <a:effectLst/>
                <a:latin typeface="Calibri" panose="020F0502020204030204" pitchFamily="34" charset="0"/>
                <a:ea typeface="Calibri" panose="020F0502020204030204" pitchFamily="34" charset="0"/>
                <a:cs typeface="Times New Roman" panose="02020603050405020304" pitchFamily="18" charset="0"/>
              </a:rPr>
              <a:t> of the coming child “John/Jesus” (1:13, 31).</a:t>
            </a:r>
          </a:p>
          <a:p>
            <a:pPr marL="342900" lvl="1" indent="-342900">
              <a:lnSpc>
                <a:spcPct val="107000"/>
              </a:lnSpc>
              <a:buFont typeface="Symbol" panose="05050102010706020507" pitchFamily="18" charset="2"/>
              <a:buChar char=""/>
            </a:pPr>
            <a:r>
              <a:rPr lang="en-AU" sz="2800" dirty="0">
                <a:effectLst/>
                <a:latin typeface="Calibri" panose="020F0502020204030204" pitchFamily="34" charset="0"/>
                <a:ea typeface="Calibri" panose="020F0502020204030204" pitchFamily="34" charset="0"/>
                <a:cs typeface="Times New Roman" panose="02020603050405020304" pitchFamily="18" charset="0"/>
              </a:rPr>
              <a:t>Gabriel says of both children, “</a:t>
            </a:r>
            <a:r>
              <a:rPr lang="en-AU" sz="2800" u="sng" dirty="0">
                <a:effectLst/>
                <a:latin typeface="Calibri" panose="020F0502020204030204" pitchFamily="34" charset="0"/>
                <a:ea typeface="Calibri" panose="020F0502020204030204" pitchFamily="34" charset="0"/>
                <a:cs typeface="Times New Roman" panose="02020603050405020304" pitchFamily="18" charset="0"/>
              </a:rPr>
              <a:t>he will be great</a:t>
            </a:r>
            <a:r>
              <a:rPr lang="en-AU" sz="2800" dirty="0">
                <a:effectLst/>
                <a:latin typeface="Calibri" panose="020F0502020204030204" pitchFamily="34" charset="0"/>
                <a:ea typeface="Calibri" panose="020F0502020204030204" pitchFamily="34" charset="0"/>
                <a:cs typeface="Times New Roman" panose="02020603050405020304" pitchFamily="18" charset="0"/>
              </a:rPr>
              <a:t>” (1:15, 32).</a:t>
            </a:r>
          </a:p>
          <a:p>
            <a:pPr marL="342900" lvl="1" indent="-342900">
              <a:lnSpc>
                <a:spcPct val="107000"/>
              </a:lnSpc>
              <a:buFont typeface="Symbol" panose="05050102010706020507" pitchFamily="18" charset="2"/>
              <a:buChar char=""/>
            </a:pPr>
            <a:r>
              <a:rPr lang="en-AU" sz="2800" dirty="0">
                <a:effectLst/>
                <a:latin typeface="Calibri" panose="020F0502020204030204" pitchFamily="34" charset="0"/>
                <a:ea typeface="Calibri" panose="020F0502020204030204" pitchFamily="34" charset="0"/>
                <a:cs typeface="Times New Roman" panose="02020603050405020304" pitchFamily="18" charset="0"/>
              </a:rPr>
              <a:t>Gabriel references the </a:t>
            </a:r>
            <a:r>
              <a:rPr lang="en-AU" sz="2800" u="sng" dirty="0">
                <a:effectLst/>
                <a:latin typeface="Calibri" panose="020F0502020204030204" pitchFamily="34" charset="0"/>
                <a:ea typeface="Calibri" panose="020F0502020204030204" pitchFamily="34" charset="0"/>
                <a:cs typeface="Times New Roman" panose="02020603050405020304" pitchFamily="18" charset="0"/>
              </a:rPr>
              <a:t>work of the Holy Spirit</a:t>
            </a:r>
            <a:r>
              <a:rPr lang="en-AU" sz="2800" dirty="0">
                <a:effectLst/>
                <a:latin typeface="Calibri" panose="020F0502020204030204" pitchFamily="34" charset="0"/>
                <a:ea typeface="Calibri" panose="020F0502020204030204" pitchFamily="34" charset="0"/>
                <a:cs typeface="Times New Roman" panose="02020603050405020304" pitchFamily="18" charset="0"/>
              </a:rPr>
              <a:t> to both of them (1:15, 35).</a:t>
            </a:r>
          </a:p>
          <a:p>
            <a:pPr marL="342900" lvl="0" indent="-342900">
              <a:lnSpc>
                <a:spcPct val="107000"/>
              </a:lnSpc>
              <a:buFont typeface="Symbol" panose="05050102010706020507" pitchFamily="18" charset="2"/>
              <a:buChar char=""/>
            </a:pPr>
            <a:r>
              <a:rPr lang="en-AU" sz="2800" dirty="0">
                <a:effectLst/>
                <a:latin typeface="Calibri" panose="020F0502020204030204" pitchFamily="34" charset="0"/>
                <a:ea typeface="Calibri" panose="020F0502020204030204" pitchFamily="34" charset="0"/>
                <a:cs typeface="Times New Roman" panose="02020603050405020304" pitchFamily="18" charset="0"/>
              </a:rPr>
              <a:t>And although delayed for Zechariah, both </a:t>
            </a:r>
            <a:r>
              <a:rPr lang="en-AU" sz="2800" u="sng" dirty="0">
                <a:effectLst/>
                <a:latin typeface="Calibri" panose="020F0502020204030204" pitchFamily="34" charset="0"/>
                <a:ea typeface="Calibri" panose="020F0502020204030204" pitchFamily="34" charset="0"/>
                <a:cs typeface="Times New Roman" panose="02020603050405020304" pitchFamily="18" charset="0"/>
              </a:rPr>
              <a:t>exalt the Lord</a:t>
            </a:r>
            <a:r>
              <a:rPr lang="en-AU" sz="2800" dirty="0">
                <a:effectLst/>
                <a:latin typeface="Calibri" panose="020F0502020204030204" pitchFamily="34" charset="0"/>
                <a:ea typeface="Calibri" panose="020F0502020204030204" pitchFamily="34" charset="0"/>
                <a:cs typeface="Times New Roman" panose="02020603050405020304" pitchFamily="18" charset="0"/>
              </a:rPr>
              <a:t> in the Canticle and Magnificat respectively (1:68-79; 1:46-55).</a:t>
            </a:r>
          </a:p>
          <a:p>
            <a:pPr algn="ctr">
              <a:lnSpc>
                <a:spcPct val="110000"/>
              </a:lnSpc>
              <a:spcBef>
                <a:spcPts val="1000"/>
              </a:spcBef>
              <a:buSzPts val="1000"/>
            </a:pPr>
            <a:endParaRPr lang="en-US" sz="3200" b="1" dirty="0"/>
          </a:p>
          <a:p>
            <a:pPr algn="ctr">
              <a:lnSpc>
                <a:spcPct val="110000"/>
              </a:lnSpc>
              <a:spcBef>
                <a:spcPts val="1000"/>
              </a:spcBef>
              <a:buSzPts val="1000"/>
            </a:pPr>
            <a:endParaRPr lang="en-US" sz="2000" dirty="0"/>
          </a:p>
          <a:p>
            <a:pPr algn="ctr">
              <a:lnSpc>
                <a:spcPct val="110000"/>
              </a:lnSpc>
              <a:spcBef>
                <a:spcPts val="1000"/>
              </a:spcBef>
              <a:buSzPts val="1000"/>
            </a:pPr>
            <a:endParaRPr lang="en-US" sz="3200" b="1" dirty="0"/>
          </a:p>
        </p:txBody>
      </p:sp>
    </p:spTree>
    <p:extLst>
      <p:ext uri="{BB962C8B-B14F-4D97-AF65-F5344CB8AC3E}">
        <p14:creationId xmlns:p14="http://schemas.microsoft.com/office/powerpoint/2010/main" val="228369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212651" y="0"/>
            <a:ext cx="11578856"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Zechariah – facts</a:t>
            </a:r>
          </a:p>
          <a:p>
            <a:pPr marL="571500" indent="-571500">
              <a:lnSpc>
                <a:spcPct val="110000"/>
              </a:lnSpc>
              <a:spcBef>
                <a:spcPts val="1000"/>
              </a:spcBef>
              <a:buSzPts val="1000"/>
              <a:buFont typeface="Arial" panose="020B0604020202020204" pitchFamily="34" charset="0"/>
              <a:buChar char="•"/>
            </a:pPr>
            <a:r>
              <a:rPr lang="en-US" sz="2800" dirty="0"/>
              <a:t>Married to Elizabeth </a:t>
            </a:r>
          </a:p>
          <a:p>
            <a:pPr marL="571500" indent="-571500">
              <a:lnSpc>
                <a:spcPct val="110000"/>
              </a:lnSpc>
              <a:spcBef>
                <a:spcPts val="1000"/>
              </a:spcBef>
              <a:buSzPts val="1000"/>
              <a:buFont typeface="Arial" panose="020B0604020202020204" pitchFamily="34" charset="0"/>
              <a:buChar char="•"/>
            </a:pPr>
            <a:r>
              <a:rPr lang="en-US" sz="2800" dirty="0"/>
              <a:t>Zechariah and Elizabeth were both very old</a:t>
            </a:r>
          </a:p>
          <a:p>
            <a:pPr marL="571500" indent="-571500">
              <a:lnSpc>
                <a:spcPct val="110000"/>
              </a:lnSpc>
              <a:spcBef>
                <a:spcPts val="1000"/>
              </a:spcBef>
              <a:buSzPts val="1000"/>
              <a:buFont typeface="Arial" panose="020B0604020202020204" pitchFamily="34" charset="0"/>
              <a:buChar char="•"/>
            </a:pPr>
            <a:r>
              <a:rPr lang="en-US" sz="2800" dirty="0"/>
              <a:t>Childless</a:t>
            </a:r>
          </a:p>
          <a:p>
            <a:pPr marL="571500" indent="-571500">
              <a:lnSpc>
                <a:spcPct val="110000"/>
              </a:lnSpc>
              <a:spcBef>
                <a:spcPts val="1000"/>
              </a:spcBef>
              <a:buSzPts val="1000"/>
              <a:buFont typeface="Arial" panose="020B0604020202020204" pitchFamily="34" charset="0"/>
              <a:buChar char="•"/>
            </a:pPr>
            <a:r>
              <a:rPr lang="en-US" sz="2800" dirty="0"/>
              <a:t>Both righteous in the sight of God</a:t>
            </a:r>
          </a:p>
          <a:p>
            <a:pPr marL="571500" indent="-571500">
              <a:lnSpc>
                <a:spcPct val="110000"/>
              </a:lnSpc>
              <a:spcBef>
                <a:spcPts val="1000"/>
              </a:spcBef>
              <a:buSzPts val="1000"/>
              <a:buFont typeface="Arial" panose="020B0604020202020204" pitchFamily="34" charset="0"/>
              <a:buChar char="•"/>
            </a:pPr>
            <a:r>
              <a:rPr lang="en-US" sz="2800" dirty="0"/>
              <a:t>Zechariah was a Jewish Priest  - priestly division of Abijah </a:t>
            </a:r>
          </a:p>
          <a:p>
            <a:pPr marL="571500" indent="-571500">
              <a:lnSpc>
                <a:spcPct val="110000"/>
              </a:lnSpc>
              <a:spcBef>
                <a:spcPts val="1000"/>
              </a:spcBef>
              <a:buSzPts val="1000"/>
              <a:buFont typeface="Arial" panose="020B0604020202020204" pitchFamily="34" charset="0"/>
              <a:buChar char="•"/>
            </a:pPr>
            <a:r>
              <a:rPr lang="en-US" sz="2800" dirty="0"/>
              <a:t>His division happened to be on duty at the Temple this week – no coincidence!</a:t>
            </a:r>
          </a:p>
          <a:p>
            <a:pPr marL="571500" indent="-571500">
              <a:lnSpc>
                <a:spcPct val="110000"/>
              </a:lnSpc>
              <a:spcBef>
                <a:spcPts val="1000"/>
              </a:spcBef>
              <a:buSzPts val="1000"/>
              <a:buFont typeface="Arial" panose="020B0604020202020204" pitchFamily="34" charset="0"/>
              <a:buChar char="•"/>
            </a:pPr>
            <a:r>
              <a:rPr lang="en-US" sz="2800" dirty="0"/>
              <a:t>The lot to serve in the Temple of the Lord fell to Zechariah – a once in a lifetime opportunity!</a:t>
            </a:r>
            <a:endParaRPr lang="en-US" sz="3200" dirty="0"/>
          </a:p>
          <a:p>
            <a:pPr marL="342900" lvl="1" indent="-342900">
              <a:lnSpc>
                <a:spcPct val="107000"/>
              </a:lnSpc>
              <a:buFont typeface="Symbol" panose="05050102010706020507" pitchFamily="18" charset="2"/>
              <a:buChar char=""/>
            </a:pP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0000"/>
              </a:lnSpc>
              <a:spcBef>
                <a:spcPts val="1000"/>
              </a:spcBef>
              <a:buSzPts val="1000"/>
            </a:pPr>
            <a:endParaRPr lang="en-US" sz="3200" b="1" dirty="0"/>
          </a:p>
          <a:p>
            <a:pPr algn="ctr">
              <a:lnSpc>
                <a:spcPct val="110000"/>
              </a:lnSpc>
              <a:spcBef>
                <a:spcPts val="1000"/>
              </a:spcBef>
              <a:buSzPts val="1000"/>
            </a:pPr>
            <a:endParaRPr lang="en-US" sz="2000" dirty="0"/>
          </a:p>
          <a:p>
            <a:pPr algn="ctr">
              <a:lnSpc>
                <a:spcPct val="110000"/>
              </a:lnSpc>
              <a:spcBef>
                <a:spcPts val="1000"/>
              </a:spcBef>
              <a:buSzPts val="1000"/>
            </a:pPr>
            <a:endParaRPr lang="en-US" sz="3200" b="1" dirty="0"/>
          </a:p>
        </p:txBody>
      </p:sp>
    </p:spTree>
    <p:extLst>
      <p:ext uri="{BB962C8B-B14F-4D97-AF65-F5344CB8AC3E}">
        <p14:creationId xmlns:p14="http://schemas.microsoft.com/office/powerpoint/2010/main" val="204625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Google Shape;106;p2">
            <a:extLst>
              <a:ext uri="{FF2B5EF4-FFF2-40B4-BE49-F238E27FC236}">
                <a16:creationId xmlns:a16="http://schemas.microsoft.com/office/drawing/2014/main" id="{20AE92D5-39DE-C291-1816-8FF60D70C10F}"/>
              </a:ext>
            </a:extLst>
          </p:cNvPr>
          <p:cNvSpPr txBox="1">
            <a:spLocks/>
          </p:cNvSpPr>
          <p:nvPr/>
        </p:nvSpPr>
        <p:spPr>
          <a:xfrm>
            <a:off x="212651" y="0"/>
            <a:ext cx="11578856" cy="65602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0000"/>
              </a:lnSpc>
              <a:spcBef>
                <a:spcPts val="1000"/>
              </a:spcBef>
              <a:buSzPts val="1000"/>
            </a:pPr>
            <a:r>
              <a:rPr lang="en-US" sz="3200" b="1" dirty="0"/>
              <a:t>The Angel, Gabriel, speaks to Zechariah</a:t>
            </a:r>
          </a:p>
          <a:p>
            <a:pPr algn="ctr">
              <a:lnSpc>
                <a:spcPct val="110000"/>
              </a:lnSpc>
              <a:spcBef>
                <a:spcPts val="1000"/>
              </a:spcBef>
              <a:buSzPts val="1000"/>
            </a:pPr>
            <a:r>
              <a:rPr lang="en-US" sz="2400" b="1" dirty="0"/>
              <a:t>Luke 1:13-17</a:t>
            </a:r>
          </a:p>
          <a:p>
            <a:pPr marL="571500" indent="-571500">
              <a:lnSpc>
                <a:spcPct val="110000"/>
              </a:lnSpc>
              <a:spcBef>
                <a:spcPts val="1000"/>
              </a:spcBef>
              <a:buSzPts val="1000"/>
              <a:buFont typeface="Arial" panose="020B0604020202020204" pitchFamily="34" charset="0"/>
              <a:buChar char="•"/>
            </a:pPr>
            <a:r>
              <a:rPr lang="en-US" sz="2800" b="0" i="1" dirty="0">
                <a:solidFill>
                  <a:srgbClr val="000000"/>
                </a:solidFill>
                <a:effectLst/>
                <a:latin typeface="+mn-lt"/>
              </a:rPr>
              <a:t>“Do not be afraid, Zechariah; your prayer has been heard. Your wife Elizabeth will bear you a son, and you are to call him John. </a:t>
            </a:r>
            <a:r>
              <a:rPr lang="en-US" sz="2800" b="1" i="1" baseline="30000" dirty="0">
                <a:solidFill>
                  <a:srgbClr val="000000"/>
                </a:solidFill>
                <a:effectLst/>
                <a:latin typeface="+mn-lt"/>
              </a:rPr>
              <a:t>14 </a:t>
            </a:r>
            <a:r>
              <a:rPr lang="en-US" sz="2800" b="0" i="1" dirty="0">
                <a:solidFill>
                  <a:srgbClr val="000000"/>
                </a:solidFill>
                <a:effectLst/>
                <a:latin typeface="+mn-lt"/>
              </a:rPr>
              <a:t>He will be a joy and delight to you, and many will rejoice because of his birth, </a:t>
            </a:r>
            <a:r>
              <a:rPr lang="en-US" sz="2800" b="1" i="1" baseline="30000" dirty="0">
                <a:solidFill>
                  <a:srgbClr val="000000"/>
                </a:solidFill>
                <a:effectLst/>
                <a:latin typeface="+mn-lt"/>
              </a:rPr>
              <a:t>15 </a:t>
            </a:r>
            <a:r>
              <a:rPr lang="en-US" sz="2800" b="0" i="1" dirty="0">
                <a:solidFill>
                  <a:srgbClr val="000000"/>
                </a:solidFill>
                <a:effectLst/>
                <a:latin typeface="+mn-lt"/>
              </a:rPr>
              <a:t>for he will be great in the sight of the Lord. He is never to take wine or other fermented drink, and he will be filled with the Holy Spirit even before he is born. </a:t>
            </a:r>
            <a:r>
              <a:rPr lang="en-US" sz="2800" b="1" i="1" baseline="30000" dirty="0">
                <a:solidFill>
                  <a:srgbClr val="000000"/>
                </a:solidFill>
                <a:effectLst/>
                <a:latin typeface="+mn-lt"/>
              </a:rPr>
              <a:t>16 </a:t>
            </a:r>
            <a:r>
              <a:rPr lang="en-US" sz="2800" b="0" i="1" dirty="0">
                <a:solidFill>
                  <a:srgbClr val="000000"/>
                </a:solidFill>
                <a:effectLst/>
                <a:latin typeface="+mn-lt"/>
              </a:rPr>
              <a:t>He will bring back many of the people of Israel to the Lord their God. </a:t>
            </a:r>
            <a:r>
              <a:rPr lang="en-US" sz="2800" b="1" i="1" baseline="30000" dirty="0">
                <a:solidFill>
                  <a:srgbClr val="000000"/>
                </a:solidFill>
                <a:effectLst/>
                <a:latin typeface="+mn-lt"/>
              </a:rPr>
              <a:t>17 </a:t>
            </a:r>
            <a:r>
              <a:rPr lang="en-US" sz="2800" b="0" i="1" dirty="0">
                <a:solidFill>
                  <a:srgbClr val="000000"/>
                </a:solidFill>
                <a:effectLst/>
                <a:latin typeface="+mn-lt"/>
              </a:rPr>
              <a:t>And he will go on before the Lord, in the spirit and power of Elijah, to turn the hearts of the parents to their children and the disobedient to the wisdom of the righteous—to make ready a people prepared for the Lord.”</a:t>
            </a:r>
            <a:endParaRPr lang="en-US" sz="2000" b="1" i="1" dirty="0">
              <a:latin typeface="+mn-lt"/>
            </a:endParaRPr>
          </a:p>
        </p:txBody>
      </p:sp>
    </p:spTree>
    <p:extLst>
      <p:ext uri="{BB962C8B-B14F-4D97-AF65-F5344CB8AC3E}">
        <p14:creationId xmlns:p14="http://schemas.microsoft.com/office/powerpoint/2010/main" val="138788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sp>
        <p:nvSpPr>
          <p:cNvPr id="100" name="Google Shape;100;p2"/>
          <p:cNvSpPr/>
          <p:nvPr/>
        </p:nvSpPr>
        <p:spPr>
          <a:xfrm>
            <a:off x="0" y="0"/>
            <a:ext cx="12188952" cy="6858000"/>
          </a:xfrm>
          <a:prstGeom prst="rect">
            <a:avLst/>
          </a:prstGeom>
          <a:solidFill>
            <a:srgbClr val="DFD9D4">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Avenir"/>
              <a:ea typeface="Avenir"/>
              <a:cs typeface="Avenir"/>
              <a:sym typeface="Avenir"/>
            </a:endParaRPr>
          </a:p>
        </p:txBody>
      </p:sp>
      <p:grpSp>
        <p:nvGrpSpPr>
          <p:cNvPr id="101" name="Google Shape;101;p2"/>
          <p:cNvGrpSpPr/>
          <p:nvPr/>
        </p:nvGrpSpPr>
        <p:grpSpPr>
          <a:xfrm flipH="1">
            <a:off x="0" y="0"/>
            <a:ext cx="7724071" cy="6858000"/>
            <a:chOff x="4464881" y="0"/>
            <a:chExt cx="7724071" cy="6858000"/>
          </a:xfrm>
        </p:grpSpPr>
        <p:pic>
          <p:nvPicPr>
            <p:cNvPr id="102" name="Google Shape;102;p2"/>
            <p:cNvPicPr preferRelativeResize="0"/>
            <p:nvPr/>
          </p:nvPicPr>
          <p:blipFill rotWithShape="1">
            <a:blip r:embed="rId3">
              <a:alphaModFix amt="15000"/>
            </a:blip>
            <a:srcRect/>
            <a:stretch/>
          </p:blipFill>
          <p:spPr>
            <a:xfrm>
              <a:off x="7073255" y="0"/>
              <a:ext cx="5115697" cy="6858000"/>
            </a:xfrm>
            <a:prstGeom prst="rect">
              <a:avLst/>
            </a:prstGeom>
            <a:noFill/>
            <a:ln>
              <a:noFill/>
            </a:ln>
          </p:spPr>
        </p:pic>
        <p:pic>
          <p:nvPicPr>
            <p:cNvPr id="103" name="Google Shape;103;p2"/>
            <p:cNvPicPr preferRelativeResize="0"/>
            <p:nvPr/>
          </p:nvPicPr>
          <p:blipFill rotWithShape="1">
            <a:blip r:embed="rId4">
              <a:alphaModFix amt="7000"/>
            </a:blip>
            <a:srcRect/>
            <a:stretch/>
          </p:blipFill>
          <p:spPr>
            <a:xfrm rot="-5400000">
              <a:off x="5412135" y="-947254"/>
              <a:ext cx="5562598" cy="7457106"/>
            </a:xfrm>
            <a:prstGeom prst="rect">
              <a:avLst/>
            </a:prstGeom>
            <a:noFill/>
            <a:ln>
              <a:noFill/>
            </a:ln>
          </p:spPr>
        </p:pic>
      </p:grpSp>
      <p:sp>
        <p:nvSpPr>
          <p:cNvPr id="104" name="Google Shape;104;p2"/>
          <p:cNvSpPr/>
          <p:nvPr/>
        </p:nvSpPr>
        <p:spPr>
          <a:xfrm>
            <a:off x="713457" y="739600"/>
            <a:ext cx="10768226" cy="53909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595959"/>
              </a:solidFill>
              <a:latin typeface="Avenir"/>
              <a:ea typeface="Avenir"/>
              <a:cs typeface="Avenir"/>
              <a:sym typeface="Avenir"/>
            </a:endParaRPr>
          </a:p>
        </p:txBody>
      </p:sp>
      <p:sp>
        <p:nvSpPr>
          <p:cNvPr id="105" name="Google Shape;105;p2"/>
          <p:cNvSpPr txBox="1">
            <a:spLocks noGrp="1"/>
          </p:cNvSpPr>
          <p:nvPr>
            <p:ph type="ctrTitle"/>
          </p:nvPr>
        </p:nvSpPr>
        <p:spPr>
          <a:xfrm>
            <a:off x="6094476" y="541208"/>
            <a:ext cx="4207168" cy="77988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EB Garamond"/>
              <a:buNone/>
            </a:pPr>
            <a:r>
              <a:rPr lang="en-US" sz="3200" b="1" dirty="0">
                <a:latin typeface="+mj-lt"/>
              </a:rPr>
              <a:t>Zechariah doubts</a:t>
            </a:r>
            <a:endParaRPr sz="3200" b="1" dirty="0">
              <a:latin typeface="+mj-lt"/>
            </a:endParaRPr>
          </a:p>
        </p:txBody>
      </p:sp>
      <p:sp>
        <p:nvSpPr>
          <p:cNvPr id="106" name="Google Shape;106;p2"/>
          <p:cNvSpPr txBox="1">
            <a:spLocks noGrp="1"/>
          </p:cNvSpPr>
          <p:nvPr>
            <p:ph type="subTitle" idx="1"/>
          </p:nvPr>
        </p:nvSpPr>
        <p:spPr>
          <a:xfrm>
            <a:off x="5559048" y="1321094"/>
            <a:ext cx="5839053" cy="4665036"/>
          </a:xfrm>
          <a:prstGeom prst="rect">
            <a:avLst/>
          </a:prstGeom>
          <a:noFill/>
          <a:ln>
            <a:noFill/>
          </a:ln>
        </p:spPr>
        <p:txBody>
          <a:bodyPr spcFirstLastPara="1" wrap="square" lIns="91425" tIns="45700" rIns="91425" bIns="45700" anchor="t" anchorCtr="0">
            <a:noAutofit/>
          </a:bodyPr>
          <a:lstStyle/>
          <a:p>
            <a:pPr marL="0" lvl="0" indent="0" rtl="0">
              <a:lnSpc>
                <a:spcPct val="110000"/>
              </a:lnSpc>
              <a:spcBef>
                <a:spcPts val="0"/>
              </a:spcBef>
              <a:spcAft>
                <a:spcPts val="0"/>
              </a:spcAft>
              <a:buSzPts val="3200"/>
              <a:buNone/>
            </a:pPr>
            <a:r>
              <a:rPr lang="en-US" sz="3200" b="1" baseline="30000" dirty="0">
                <a:solidFill>
                  <a:srgbClr val="000000"/>
                </a:solidFill>
                <a:latin typeface="system-ui"/>
              </a:rPr>
              <a:t>Luke 1:18</a:t>
            </a:r>
          </a:p>
          <a:p>
            <a:pPr marL="0" lvl="0" indent="0" algn="just" rtl="0">
              <a:lnSpc>
                <a:spcPct val="110000"/>
              </a:lnSpc>
              <a:spcBef>
                <a:spcPts val="0"/>
              </a:spcBef>
              <a:spcAft>
                <a:spcPts val="0"/>
              </a:spcAft>
              <a:buSzPts val="3200"/>
              <a:buNone/>
            </a:pPr>
            <a:r>
              <a:rPr lang="en-US" sz="2400" b="1" i="1" baseline="30000" dirty="0">
                <a:solidFill>
                  <a:srgbClr val="000000"/>
                </a:solidFill>
                <a:effectLst/>
                <a:latin typeface="+mn-lt"/>
              </a:rPr>
              <a:t>18 </a:t>
            </a:r>
            <a:r>
              <a:rPr lang="en-US" sz="2400" b="0" i="1" dirty="0">
                <a:solidFill>
                  <a:srgbClr val="000000"/>
                </a:solidFill>
                <a:effectLst/>
                <a:latin typeface="+mn-lt"/>
              </a:rPr>
              <a:t>Zechariah asked the angel, “</a:t>
            </a:r>
            <a:r>
              <a:rPr lang="en-US" sz="2400" b="1" i="1" dirty="0">
                <a:solidFill>
                  <a:srgbClr val="000000"/>
                </a:solidFill>
                <a:effectLst/>
                <a:latin typeface="+mn-lt"/>
              </a:rPr>
              <a:t>How can I be sure of this?</a:t>
            </a:r>
            <a:r>
              <a:rPr lang="en-US" sz="2400" b="0" i="1" dirty="0">
                <a:solidFill>
                  <a:srgbClr val="000000"/>
                </a:solidFill>
                <a:effectLst/>
                <a:latin typeface="+mn-lt"/>
              </a:rPr>
              <a:t> I am an old man and my wife is well along in years.” - </a:t>
            </a:r>
            <a:r>
              <a:rPr lang="en-US" sz="2400" b="0" dirty="0">
                <a:solidFill>
                  <a:srgbClr val="000000"/>
                </a:solidFill>
                <a:effectLst/>
                <a:latin typeface="+mn-lt"/>
              </a:rPr>
              <a:t>NIV</a:t>
            </a:r>
          </a:p>
          <a:p>
            <a:pPr marL="0" lvl="0" indent="0" algn="just" rtl="0">
              <a:lnSpc>
                <a:spcPct val="110000"/>
              </a:lnSpc>
              <a:spcBef>
                <a:spcPts val="0"/>
              </a:spcBef>
              <a:spcAft>
                <a:spcPts val="0"/>
              </a:spcAft>
              <a:buSzPts val="3200"/>
              <a:buNone/>
            </a:pPr>
            <a:endParaRPr lang="en-US" sz="2400" i="1" dirty="0">
              <a:solidFill>
                <a:srgbClr val="000000"/>
              </a:solidFill>
              <a:latin typeface="+mn-lt"/>
            </a:endParaRPr>
          </a:p>
          <a:p>
            <a:pPr marL="0" lvl="0" indent="0" algn="just" rtl="0">
              <a:lnSpc>
                <a:spcPct val="110000"/>
              </a:lnSpc>
              <a:spcBef>
                <a:spcPts val="0"/>
              </a:spcBef>
              <a:spcAft>
                <a:spcPts val="0"/>
              </a:spcAft>
              <a:buSzPts val="3200"/>
              <a:buNone/>
            </a:pPr>
            <a:r>
              <a:rPr lang="en-US" sz="2400" b="1" i="0" baseline="30000" dirty="0">
                <a:solidFill>
                  <a:srgbClr val="000000"/>
                </a:solidFill>
                <a:effectLst/>
                <a:latin typeface="+mn-lt"/>
              </a:rPr>
              <a:t>18 </a:t>
            </a:r>
            <a:r>
              <a:rPr lang="en-US" sz="2400" b="0" i="1" dirty="0">
                <a:solidFill>
                  <a:srgbClr val="000000"/>
                </a:solidFill>
                <a:effectLst/>
                <a:latin typeface="+mn-lt"/>
              </a:rPr>
              <a:t>Zachariah said to the angel, “</a:t>
            </a:r>
            <a:r>
              <a:rPr lang="en-US" sz="2400" b="1" i="1" dirty="0">
                <a:solidFill>
                  <a:srgbClr val="000000"/>
                </a:solidFill>
                <a:effectLst/>
                <a:latin typeface="+mn-lt"/>
              </a:rPr>
              <a:t>Do you expect me to believe this? </a:t>
            </a:r>
            <a:r>
              <a:rPr lang="en-US" sz="2400" b="0" i="1" dirty="0">
                <a:solidFill>
                  <a:srgbClr val="000000"/>
                </a:solidFill>
                <a:effectLst/>
                <a:latin typeface="+mn-lt"/>
              </a:rPr>
              <a:t>I’m an old man and my wife is an old woman.” - </a:t>
            </a:r>
            <a:r>
              <a:rPr lang="en-US" sz="2400" dirty="0">
                <a:solidFill>
                  <a:srgbClr val="000000"/>
                </a:solidFill>
                <a:latin typeface="+mn-lt"/>
              </a:rPr>
              <a:t>The Message</a:t>
            </a:r>
          </a:p>
          <a:p>
            <a:pPr marL="0" lvl="0" indent="0" rtl="0">
              <a:lnSpc>
                <a:spcPct val="110000"/>
              </a:lnSpc>
              <a:spcBef>
                <a:spcPts val="0"/>
              </a:spcBef>
              <a:spcAft>
                <a:spcPts val="0"/>
              </a:spcAft>
              <a:buSzPts val="3200"/>
              <a:buNone/>
            </a:pPr>
            <a:endParaRPr lang="en-US" dirty="0">
              <a:solidFill>
                <a:srgbClr val="000000"/>
              </a:solidFill>
              <a:latin typeface="+mn-lt"/>
            </a:endParaRPr>
          </a:p>
          <a:p>
            <a:pPr marL="0" lvl="0" indent="0" rtl="0">
              <a:lnSpc>
                <a:spcPct val="110000"/>
              </a:lnSpc>
              <a:spcBef>
                <a:spcPts val="0"/>
              </a:spcBef>
              <a:spcAft>
                <a:spcPts val="0"/>
              </a:spcAft>
              <a:buSzPts val="3200"/>
              <a:buNone/>
            </a:pPr>
            <a:r>
              <a:rPr lang="en-US" dirty="0">
                <a:solidFill>
                  <a:srgbClr val="000000"/>
                </a:solidFill>
                <a:latin typeface="+mn-lt"/>
              </a:rPr>
              <a:t>Zechariah questioned God’s ability </a:t>
            </a:r>
          </a:p>
          <a:p>
            <a:pPr marL="0" lvl="0" indent="0" rtl="0">
              <a:lnSpc>
                <a:spcPct val="110000"/>
              </a:lnSpc>
              <a:spcBef>
                <a:spcPts val="0"/>
              </a:spcBef>
              <a:spcAft>
                <a:spcPts val="0"/>
              </a:spcAft>
              <a:buSzPts val="3200"/>
              <a:buNone/>
            </a:pPr>
            <a:r>
              <a:rPr lang="en-US" dirty="0">
                <a:solidFill>
                  <a:srgbClr val="000000"/>
                </a:solidFill>
                <a:latin typeface="+mn-lt"/>
              </a:rPr>
              <a:t>How do you think you would have responded?</a:t>
            </a:r>
            <a:endParaRPr lang="en-AU" dirty="0">
              <a:latin typeface="+mn-lt"/>
            </a:endParaRPr>
          </a:p>
        </p:txBody>
      </p:sp>
      <p:pic>
        <p:nvPicPr>
          <p:cNvPr id="107" name="Google Shape;107;p2" descr="A picture containing plant, flower&#10;&#10;Description automatically generated"/>
          <p:cNvPicPr preferRelativeResize="0"/>
          <p:nvPr/>
        </p:nvPicPr>
        <p:blipFill rotWithShape="1">
          <a:blip r:embed="rId5">
            <a:alphaModFix/>
          </a:blip>
          <a:srcRect l="41249" b="1"/>
          <a:stretch/>
        </p:blipFill>
        <p:spPr>
          <a:xfrm>
            <a:off x="730575" y="739599"/>
            <a:ext cx="4744891" cy="5390959"/>
          </a:xfrm>
          <a:prstGeom prst="rect">
            <a:avLst/>
          </a:prstGeom>
          <a:noFill/>
          <a:ln>
            <a:noFill/>
          </a:ln>
        </p:spPr>
      </p:pic>
    </p:spTree>
    <p:extLst>
      <p:ext uri="{BB962C8B-B14F-4D97-AF65-F5344CB8AC3E}">
        <p14:creationId xmlns:p14="http://schemas.microsoft.com/office/powerpoint/2010/main" val="985621552"/>
      </p:ext>
    </p:extLst>
  </p:cSld>
  <p:clrMapOvr>
    <a:masterClrMapping/>
  </p:clrMapOvr>
</p:sld>
</file>

<file path=ppt/theme/theme1.xml><?xml version="1.0" encoding="utf-8"?>
<a:theme xmlns:a="http://schemas.openxmlformats.org/drawingml/2006/main" name="DappledVTI">
  <a:themeElements>
    <a:clrScheme name="Custom 81">
      <a:dk1>
        <a:srgbClr val="000000"/>
      </a:dk1>
      <a:lt1>
        <a:srgbClr val="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1774</Words>
  <Application>Microsoft Office PowerPoint</Application>
  <PresentationFormat>Widescreen</PresentationFormat>
  <Paragraphs>137</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system-ui</vt:lpstr>
      <vt:lpstr>Avenir</vt:lpstr>
      <vt:lpstr>EB Garamond</vt:lpstr>
      <vt:lpstr>Arial</vt:lpstr>
      <vt:lpstr>Symbol</vt:lpstr>
      <vt:lpstr>Calibri</vt:lpstr>
      <vt:lpstr>DappledVTI</vt:lpstr>
      <vt:lpstr>Anthems of Christmas</vt:lpstr>
      <vt:lpstr>PowerPoint Presentation</vt:lpstr>
      <vt:lpstr>Expectation?</vt:lpstr>
      <vt:lpstr>PowerPoint Presentation</vt:lpstr>
      <vt:lpstr>PowerPoint Presentation</vt:lpstr>
      <vt:lpstr>PowerPoint Presentation</vt:lpstr>
      <vt:lpstr>PowerPoint Presentation</vt:lpstr>
      <vt:lpstr>PowerPoint Presentation</vt:lpstr>
      <vt:lpstr>Zechariah doubts</vt:lpstr>
      <vt:lpstr>Zechariah doubts The consequence</vt:lpstr>
      <vt:lpstr>PowerPoint Presentation</vt:lpstr>
      <vt:lpstr>PowerPoint Presentation</vt:lpstr>
      <vt:lpstr>PowerPoint Presentation</vt:lpstr>
      <vt:lpstr>Mary believes Asks about the process</vt:lpstr>
      <vt:lpstr>Mary believes Gabriel explains the process</vt:lpstr>
      <vt:lpstr>Mary believes Faith </vt:lpstr>
      <vt:lpstr>Mary believes Elizabeth’s response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Anthems of Christmas</dc:title>
  <dc:creator>Sue de Pyle</dc:creator>
  <cp:lastModifiedBy>Elisa Dickenson</cp:lastModifiedBy>
  <cp:revision>4</cp:revision>
  <dcterms:created xsi:type="dcterms:W3CDTF">2022-11-05T03:20:10Z</dcterms:created>
  <dcterms:modified xsi:type="dcterms:W3CDTF">2022-11-26T05:41:16Z</dcterms:modified>
</cp:coreProperties>
</file>